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9"/>
  </p:notesMasterIdLst>
  <p:sldIdLst>
    <p:sldId id="274" r:id="rId5"/>
    <p:sldId id="279" r:id="rId6"/>
    <p:sldId id="285" r:id="rId7"/>
    <p:sldId id="286" r:id="rId8"/>
    <p:sldId id="290" r:id="rId9"/>
    <p:sldId id="291" r:id="rId10"/>
    <p:sldId id="289" r:id="rId11"/>
    <p:sldId id="287" r:id="rId12"/>
    <p:sldId id="288" r:id="rId13"/>
    <p:sldId id="280" r:id="rId14"/>
    <p:sldId id="281" r:id="rId15"/>
    <p:sldId id="283" r:id="rId16"/>
    <p:sldId id="284" r:id="rId17"/>
    <p:sldId id="292"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2168"/>
    <a:srgbClr val="421C6E"/>
    <a:srgbClr val="4E3C72"/>
    <a:srgbClr val="513A71"/>
    <a:srgbClr val="F4F0E6"/>
    <a:srgbClr val="F8B24D"/>
    <a:srgbClr val="33CE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6D0A1C-AD7F-4A1D-9BF5-E645A30A6C57}" v="25" dt="2024-06-17T04:33:34.7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05" autoAdjust="0"/>
    <p:restoredTop sz="93342" autoAdjust="0"/>
  </p:normalViewPr>
  <p:slideViewPr>
    <p:cSldViewPr snapToGrid="0" snapToObjects="1" showGuides="1">
      <p:cViewPr varScale="1">
        <p:scale>
          <a:sx n="105" d="100"/>
          <a:sy n="105" d="100"/>
        </p:scale>
        <p:origin x="1752"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showGuides="1">
      <p:cViewPr varScale="1">
        <p:scale>
          <a:sx n="122" d="100"/>
          <a:sy n="122" d="100"/>
        </p:scale>
        <p:origin x="5072" y="20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4220C1-5D93-6D47-A570-577CD2C5486F}" type="datetimeFigureOut">
              <a:rPr lang="en-US" smtClean="0"/>
              <a:t>3/12/2025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1A0635-AC87-C74C-960B-B4C8A10F86C6}" type="slidenum">
              <a:rPr lang="en-US" smtClean="0"/>
              <a:t>‹#›</a:t>
            </a:fld>
            <a:endParaRPr lang="en-US"/>
          </a:p>
        </p:txBody>
      </p:sp>
    </p:spTree>
    <p:extLst>
      <p:ext uri="{BB962C8B-B14F-4D97-AF65-F5344CB8AC3E}">
        <p14:creationId xmlns:p14="http://schemas.microsoft.com/office/powerpoint/2010/main" val="1750261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1A0635-AC87-C74C-960B-B4C8A10F86C6}" type="slidenum">
              <a:rPr lang="en-US" smtClean="0"/>
              <a:t>1</a:t>
            </a:fld>
            <a:endParaRPr lang="en-US"/>
          </a:p>
        </p:txBody>
      </p:sp>
    </p:spTree>
    <p:extLst>
      <p:ext uri="{BB962C8B-B14F-4D97-AF65-F5344CB8AC3E}">
        <p14:creationId xmlns:p14="http://schemas.microsoft.com/office/powerpoint/2010/main" val="28013331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421C6E"/>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AF8BA46-205C-3442-938F-ABB9318567F5}"/>
              </a:ext>
            </a:extLst>
          </p:cNvPr>
          <p:cNvPicPr>
            <a:picLocks noChangeAspect="1"/>
          </p:cNvPicPr>
          <p:nvPr userDrawn="1"/>
        </p:nvPicPr>
        <p:blipFill>
          <a:blip r:embed="rId2"/>
          <a:stretch>
            <a:fillRect/>
          </a:stretch>
        </p:blipFill>
        <p:spPr>
          <a:xfrm>
            <a:off x="0" y="0"/>
            <a:ext cx="2649196" cy="1381061"/>
          </a:xfrm>
          <a:prstGeom prst="rect">
            <a:avLst/>
          </a:prstGeom>
        </p:spPr>
      </p:pic>
      <p:sp>
        <p:nvSpPr>
          <p:cNvPr id="10" name="Rectangle 9">
            <a:extLst>
              <a:ext uri="{FF2B5EF4-FFF2-40B4-BE49-F238E27FC236}">
                <a16:creationId xmlns:a16="http://schemas.microsoft.com/office/drawing/2014/main" id="{54C4ADC3-3850-1F46-BC88-56D2AAE2ACF3}"/>
              </a:ext>
            </a:extLst>
          </p:cNvPr>
          <p:cNvSpPr/>
          <p:nvPr userDrawn="1"/>
        </p:nvSpPr>
        <p:spPr>
          <a:xfrm>
            <a:off x="0" y="1230594"/>
            <a:ext cx="4127619" cy="3136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C127FFFD-B838-8342-98B4-100D0F5AB3DE}"/>
              </a:ext>
            </a:extLst>
          </p:cNvPr>
          <p:cNvSpPr/>
          <p:nvPr userDrawn="1"/>
        </p:nvSpPr>
        <p:spPr>
          <a:xfrm>
            <a:off x="3581519" y="1230594"/>
            <a:ext cx="2367187" cy="3136307"/>
          </a:xfrm>
          <a:prstGeom prst="rect">
            <a:avLst/>
          </a:prstGeom>
          <a:solidFill>
            <a:srgbClr val="24CF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2FB2A7-D8BF-734E-AFE0-47569D6EE711}"/>
              </a:ext>
            </a:extLst>
          </p:cNvPr>
          <p:cNvSpPr/>
          <p:nvPr userDrawn="1"/>
        </p:nvSpPr>
        <p:spPr>
          <a:xfrm>
            <a:off x="5947830" y="1230594"/>
            <a:ext cx="3196170" cy="3136307"/>
          </a:xfrm>
          <a:prstGeom prst="rect">
            <a:avLst/>
          </a:prstGeom>
          <a:solidFill>
            <a:srgbClr val="FAB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1F40F21-E9DF-0246-9DE2-E35373063015}"/>
              </a:ext>
            </a:extLst>
          </p:cNvPr>
          <p:cNvSpPr/>
          <p:nvPr userDrawn="1"/>
        </p:nvSpPr>
        <p:spPr>
          <a:xfrm>
            <a:off x="3581519" y="2201298"/>
            <a:ext cx="2367187" cy="632366"/>
          </a:xfrm>
          <a:prstGeom prst="rect">
            <a:avLst/>
          </a:prstGeom>
          <a:solidFill>
            <a:srgbClr val="421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7377D44-C5FD-D142-9D43-CB005C04939E}"/>
              </a:ext>
            </a:extLst>
          </p:cNvPr>
          <p:cNvSpPr/>
          <p:nvPr userDrawn="1"/>
        </p:nvSpPr>
        <p:spPr>
          <a:xfrm>
            <a:off x="5059942" y="1230594"/>
            <a:ext cx="80805" cy="3136307"/>
          </a:xfrm>
          <a:prstGeom prst="rect">
            <a:avLst/>
          </a:prstGeom>
          <a:solidFill>
            <a:srgbClr val="FAB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0534413B-9E04-AD44-9E0F-6395A7185E4B}"/>
              </a:ext>
            </a:extLst>
          </p:cNvPr>
          <p:cNvGrpSpPr/>
          <p:nvPr userDrawn="1"/>
        </p:nvGrpSpPr>
        <p:grpSpPr>
          <a:xfrm>
            <a:off x="2235764" y="1230594"/>
            <a:ext cx="1349831" cy="1608645"/>
            <a:chOff x="3091769" y="1469474"/>
            <a:chExt cx="1035850" cy="1231445"/>
          </a:xfrm>
        </p:grpSpPr>
        <p:pic>
          <p:nvPicPr>
            <p:cNvPr id="16" name="Picture 15">
              <a:extLst>
                <a:ext uri="{FF2B5EF4-FFF2-40B4-BE49-F238E27FC236}">
                  <a16:creationId xmlns:a16="http://schemas.microsoft.com/office/drawing/2014/main" id="{4F612DA1-8C2E-AE43-98FC-E2F9A5446ABB}"/>
                </a:ext>
              </a:extLst>
            </p:cNvPr>
            <p:cNvPicPr>
              <a:picLocks noChangeAspect="1"/>
            </p:cNvPicPr>
            <p:nvPr userDrawn="1"/>
          </p:nvPicPr>
          <p:blipFill>
            <a:blip r:embed="rId3"/>
            <a:stretch>
              <a:fillRect/>
            </a:stretch>
          </p:blipFill>
          <p:spPr>
            <a:xfrm>
              <a:off x="3091771" y="1665071"/>
              <a:ext cx="1035848" cy="1035848"/>
            </a:xfrm>
            <a:prstGeom prst="rect">
              <a:avLst/>
            </a:prstGeom>
          </p:spPr>
        </p:pic>
        <p:pic>
          <p:nvPicPr>
            <p:cNvPr id="17" name="Picture 16">
              <a:extLst>
                <a:ext uri="{FF2B5EF4-FFF2-40B4-BE49-F238E27FC236}">
                  <a16:creationId xmlns:a16="http://schemas.microsoft.com/office/drawing/2014/main" id="{39CAD539-8B8D-224C-A077-7570CB77A9C7}"/>
                </a:ext>
              </a:extLst>
            </p:cNvPr>
            <p:cNvPicPr>
              <a:picLocks noChangeAspect="1"/>
            </p:cNvPicPr>
            <p:nvPr userDrawn="1"/>
          </p:nvPicPr>
          <p:blipFill rotWithShape="1">
            <a:blip r:embed="rId3"/>
            <a:srcRect l="80734"/>
            <a:stretch/>
          </p:blipFill>
          <p:spPr>
            <a:xfrm rot="5400000">
              <a:off x="3507775" y="1053468"/>
              <a:ext cx="203836" cy="1035848"/>
            </a:xfrm>
            <a:prstGeom prst="rect">
              <a:avLst/>
            </a:prstGeom>
          </p:spPr>
        </p:pic>
      </p:grpSp>
      <p:pic>
        <p:nvPicPr>
          <p:cNvPr id="18" name="Picture 17">
            <a:extLst>
              <a:ext uri="{FF2B5EF4-FFF2-40B4-BE49-F238E27FC236}">
                <a16:creationId xmlns:a16="http://schemas.microsoft.com/office/drawing/2014/main" id="{F88C7766-8E56-5F41-BDAB-DC890BA256FD}"/>
              </a:ext>
            </a:extLst>
          </p:cNvPr>
          <p:cNvPicPr>
            <a:picLocks noChangeAspect="1"/>
          </p:cNvPicPr>
          <p:nvPr userDrawn="1"/>
        </p:nvPicPr>
        <p:blipFill rotWithShape="1">
          <a:blip r:embed="rId3"/>
          <a:srcRect r="10148"/>
          <a:stretch/>
        </p:blipFill>
        <p:spPr>
          <a:xfrm>
            <a:off x="7926116" y="4329193"/>
            <a:ext cx="1217884" cy="1358747"/>
          </a:xfrm>
          <a:prstGeom prst="rect">
            <a:avLst/>
          </a:prstGeom>
        </p:spPr>
      </p:pic>
      <p:pic>
        <p:nvPicPr>
          <p:cNvPr id="19" name="Picture 18">
            <a:extLst>
              <a:ext uri="{FF2B5EF4-FFF2-40B4-BE49-F238E27FC236}">
                <a16:creationId xmlns:a16="http://schemas.microsoft.com/office/drawing/2014/main" id="{A16BEF4D-A3E6-1041-B8B4-00541E5433E8}"/>
              </a:ext>
            </a:extLst>
          </p:cNvPr>
          <p:cNvPicPr>
            <a:picLocks noChangeAspect="1"/>
          </p:cNvPicPr>
          <p:nvPr userDrawn="1"/>
        </p:nvPicPr>
        <p:blipFill rotWithShape="1">
          <a:blip r:embed="rId4"/>
          <a:srcRect t="18993"/>
          <a:stretch/>
        </p:blipFill>
        <p:spPr>
          <a:xfrm rot="10800000">
            <a:off x="5947829" y="2201297"/>
            <a:ext cx="2673356" cy="2165604"/>
          </a:xfrm>
          <a:prstGeom prst="rect">
            <a:avLst/>
          </a:prstGeom>
        </p:spPr>
      </p:pic>
      <p:grpSp>
        <p:nvGrpSpPr>
          <p:cNvPr id="20" name="Group 19">
            <a:extLst>
              <a:ext uri="{FF2B5EF4-FFF2-40B4-BE49-F238E27FC236}">
                <a16:creationId xmlns:a16="http://schemas.microsoft.com/office/drawing/2014/main" id="{C332CAB0-567F-3442-8F13-3CC123B064AC}"/>
              </a:ext>
            </a:extLst>
          </p:cNvPr>
          <p:cNvGrpSpPr/>
          <p:nvPr userDrawn="1"/>
        </p:nvGrpSpPr>
        <p:grpSpPr>
          <a:xfrm>
            <a:off x="688156" y="2900219"/>
            <a:ext cx="2889343" cy="1470288"/>
            <a:chOff x="-3000240" y="1226936"/>
            <a:chExt cx="2853268" cy="1427365"/>
          </a:xfrm>
        </p:grpSpPr>
        <p:sp>
          <p:nvSpPr>
            <p:cNvPr id="21" name="Freeform 20">
              <a:extLst>
                <a:ext uri="{FF2B5EF4-FFF2-40B4-BE49-F238E27FC236}">
                  <a16:creationId xmlns:a16="http://schemas.microsoft.com/office/drawing/2014/main" id="{5D0BB228-3731-2342-942A-3950EDA41C1D}"/>
                </a:ext>
              </a:extLst>
            </p:cNvPr>
            <p:cNvSpPr/>
            <p:nvPr userDrawn="1"/>
          </p:nvSpPr>
          <p:spPr>
            <a:xfrm>
              <a:off x="-3000240" y="1226936"/>
              <a:ext cx="2853268" cy="1427365"/>
            </a:xfrm>
            <a:custGeom>
              <a:avLst/>
              <a:gdLst>
                <a:gd name="connsiteX0" fmla="*/ 1426634 w 2853268"/>
                <a:gd name="connsiteY0" fmla="*/ 0 h 1427365"/>
                <a:gd name="connsiteX1" fmla="*/ 2853268 w 2853268"/>
                <a:gd name="connsiteY1" fmla="*/ 1426634 h 1427365"/>
                <a:gd name="connsiteX2" fmla="*/ 2853231 w 2853268"/>
                <a:gd name="connsiteY2" fmla="*/ 1427365 h 1427365"/>
                <a:gd name="connsiteX3" fmla="*/ 37 w 2853268"/>
                <a:gd name="connsiteY3" fmla="*/ 1427365 h 1427365"/>
                <a:gd name="connsiteX4" fmla="*/ 0 w 2853268"/>
                <a:gd name="connsiteY4" fmla="*/ 1426634 h 1427365"/>
                <a:gd name="connsiteX5" fmla="*/ 1426634 w 2853268"/>
                <a:gd name="connsiteY5" fmla="*/ 0 h 1427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53268" h="1427365">
                  <a:moveTo>
                    <a:pt x="1426634" y="0"/>
                  </a:moveTo>
                  <a:cubicBezTo>
                    <a:pt x="2214542" y="0"/>
                    <a:pt x="2853268" y="638726"/>
                    <a:pt x="2853268" y="1426634"/>
                  </a:cubicBezTo>
                  <a:lnTo>
                    <a:pt x="2853231" y="1427365"/>
                  </a:lnTo>
                  <a:lnTo>
                    <a:pt x="37" y="1427365"/>
                  </a:lnTo>
                  <a:lnTo>
                    <a:pt x="0" y="1426634"/>
                  </a:lnTo>
                  <a:cubicBezTo>
                    <a:pt x="0" y="638726"/>
                    <a:pt x="638726" y="0"/>
                    <a:pt x="1426634" y="0"/>
                  </a:cubicBezTo>
                  <a:close/>
                </a:path>
              </a:pathLst>
            </a:custGeom>
            <a:solidFill>
              <a:srgbClr val="421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21">
              <a:extLst>
                <a:ext uri="{FF2B5EF4-FFF2-40B4-BE49-F238E27FC236}">
                  <a16:creationId xmlns:a16="http://schemas.microsoft.com/office/drawing/2014/main" id="{EC587607-1F03-584C-9673-C68C9D0DA9B3}"/>
                </a:ext>
              </a:extLst>
            </p:cNvPr>
            <p:cNvSpPr/>
            <p:nvPr userDrawn="1"/>
          </p:nvSpPr>
          <p:spPr>
            <a:xfrm>
              <a:off x="-2593577" y="1633598"/>
              <a:ext cx="2039942" cy="1020703"/>
            </a:xfrm>
            <a:custGeom>
              <a:avLst/>
              <a:gdLst>
                <a:gd name="connsiteX0" fmla="*/ 1019971 w 2039942"/>
                <a:gd name="connsiteY0" fmla="*/ 0 h 1020703"/>
                <a:gd name="connsiteX1" fmla="*/ 2039942 w 2039942"/>
                <a:gd name="connsiteY1" fmla="*/ 1019971 h 1020703"/>
                <a:gd name="connsiteX2" fmla="*/ 2039905 w 2039942"/>
                <a:gd name="connsiteY2" fmla="*/ 1020703 h 1020703"/>
                <a:gd name="connsiteX3" fmla="*/ 37 w 2039942"/>
                <a:gd name="connsiteY3" fmla="*/ 1020703 h 1020703"/>
                <a:gd name="connsiteX4" fmla="*/ 0 w 2039942"/>
                <a:gd name="connsiteY4" fmla="*/ 1019971 h 1020703"/>
                <a:gd name="connsiteX5" fmla="*/ 1019971 w 2039942"/>
                <a:gd name="connsiteY5" fmla="*/ 0 h 1020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9942" h="1020703">
                  <a:moveTo>
                    <a:pt x="1019971" y="0"/>
                  </a:moveTo>
                  <a:cubicBezTo>
                    <a:pt x="1583285" y="0"/>
                    <a:pt x="2039942" y="456657"/>
                    <a:pt x="2039942" y="1019971"/>
                  </a:cubicBezTo>
                  <a:lnTo>
                    <a:pt x="2039905" y="1020703"/>
                  </a:lnTo>
                  <a:lnTo>
                    <a:pt x="37" y="1020703"/>
                  </a:lnTo>
                  <a:lnTo>
                    <a:pt x="0" y="1019971"/>
                  </a:lnTo>
                  <a:cubicBezTo>
                    <a:pt x="0" y="456657"/>
                    <a:pt x="456657" y="0"/>
                    <a:pt x="1019971" y="0"/>
                  </a:cubicBezTo>
                  <a:close/>
                </a:path>
              </a:pathLst>
            </a:custGeom>
            <a:solidFill>
              <a:srgbClr val="FAB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22">
              <a:extLst>
                <a:ext uri="{FF2B5EF4-FFF2-40B4-BE49-F238E27FC236}">
                  <a16:creationId xmlns:a16="http://schemas.microsoft.com/office/drawing/2014/main" id="{E3194776-CA9A-F84B-B363-C8AED292B91A}"/>
                </a:ext>
              </a:extLst>
            </p:cNvPr>
            <p:cNvSpPr/>
            <p:nvPr userDrawn="1"/>
          </p:nvSpPr>
          <p:spPr>
            <a:xfrm>
              <a:off x="-2198787" y="2030120"/>
              <a:ext cx="1231168" cy="624181"/>
            </a:xfrm>
            <a:custGeom>
              <a:avLst/>
              <a:gdLst>
                <a:gd name="connsiteX0" fmla="*/ 615584 w 1231168"/>
                <a:gd name="connsiteY0" fmla="*/ 0 h 624181"/>
                <a:gd name="connsiteX1" fmla="*/ 1231168 w 1231168"/>
                <a:gd name="connsiteY1" fmla="*/ 615584 h 624181"/>
                <a:gd name="connsiteX2" fmla="*/ 1230301 w 1231168"/>
                <a:gd name="connsiteY2" fmla="*/ 624181 h 624181"/>
                <a:gd name="connsiteX3" fmla="*/ 867 w 1231168"/>
                <a:gd name="connsiteY3" fmla="*/ 624181 h 624181"/>
                <a:gd name="connsiteX4" fmla="*/ 0 w 1231168"/>
                <a:gd name="connsiteY4" fmla="*/ 615584 h 624181"/>
                <a:gd name="connsiteX5" fmla="*/ 615584 w 1231168"/>
                <a:gd name="connsiteY5" fmla="*/ 0 h 62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1168" h="624181">
                  <a:moveTo>
                    <a:pt x="615584" y="0"/>
                  </a:moveTo>
                  <a:cubicBezTo>
                    <a:pt x="955562" y="0"/>
                    <a:pt x="1231168" y="275606"/>
                    <a:pt x="1231168" y="615584"/>
                  </a:cubicBezTo>
                  <a:lnTo>
                    <a:pt x="1230301" y="624181"/>
                  </a:lnTo>
                  <a:lnTo>
                    <a:pt x="867" y="624181"/>
                  </a:lnTo>
                  <a:lnTo>
                    <a:pt x="0" y="615584"/>
                  </a:lnTo>
                  <a:cubicBezTo>
                    <a:pt x="0" y="275606"/>
                    <a:pt x="275606" y="0"/>
                    <a:pt x="61558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4" name="Freeform 23">
            <a:extLst>
              <a:ext uri="{FF2B5EF4-FFF2-40B4-BE49-F238E27FC236}">
                <a16:creationId xmlns:a16="http://schemas.microsoft.com/office/drawing/2014/main" id="{B9F325F2-CD78-AA4C-B767-E90FF9860539}"/>
              </a:ext>
            </a:extLst>
          </p:cNvPr>
          <p:cNvSpPr/>
          <p:nvPr userDrawn="1"/>
        </p:nvSpPr>
        <p:spPr>
          <a:xfrm rot="4233361">
            <a:off x="436834" y="1094798"/>
            <a:ext cx="1437632" cy="1470941"/>
          </a:xfrm>
          <a:custGeom>
            <a:avLst/>
            <a:gdLst>
              <a:gd name="connsiteX0" fmla="*/ 0 w 1437632"/>
              <a:gd name="connsiteY0" fmla="*/ 977483 h 1470941"/>
              <a:gd name="connsiteX1" fmla="*/ 32597 w 1437632"/>
              <a:gd name="connsiteY1" fmla="*/ 900887 h 1470941"/>
              <a:gd name="connsiteX2" fmla="*/ 508895 w 1437632"/>
              <a:gd name="connsiteY2" fmla="*/ 516666 h 1470941"/>
              <a:gd name="connsiteX3" fmla="*/ 581766 w 1437632"/>
              <a:gd name="connsiteY3" fmla="*/ 505062 h 1470941"/>
              <a:gd name="connsiteX4" fmla="*/ 739301 w 1437632"/>
              <a:gd name="connsiteY4" fmla="*/ 0 h 1470941"/>
              <a:gd name="connsiteX5" fmla="*/ 903293 w 1437632"/>
              <a:gd name="connsiteY5" fmla="*/ 525763 h 1470941"/>
              <a:gd name="connsiteX6" fmla="*/ 942349 w 1437632"/>
              <a:gd name="connsiteY6" fmla="*/ 535275 h 1470941"/>
              <a:gd name="connsiteX7" fmla="*/ 1430675 w 1437632"/>
              <a:gd name="connsiteY7" fmla="*/ 1336061 h 1470941"/>
              <a:gd name="connsiteX8" fmla="*/ 1397826 w 1437632"/>
              <a:gd name="connsiteY8" fmla="*/ 1470941 h 1470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7632" h="1470941">
                <a:moveTo>
                  <a:pt x="0" y="977483"/>
                </a:moveTo>
                <a:lnTo>
                  <a:pt x="32597" y="900887"/>
                </a:lnTo>
                <a:cubicBezTo>
                  <a:pt x="130691" y="705749"/>
                  <a:pt x="307171" y="569205"/>
                  <a:pt x="508895" y="516666"/>
                </a:cubicBezTo>
                <a:lnTo>
                  <a:pt x="581766" y="505062"/>
                </a:lnTo>
                <a:lnTo>
                  <a:pt x="739301" y="0"/>
                </a:lnTo>
                <a:lnTo>
                  <a:pt x="903293" y="525763"/>
                </a:lnTo>
                <a:lnTo>
                  <a:pt x="942349" y="535275"/>
                </a:lnTo>
                <a:cubicBezTo>
                  <a:pt x="1280526" y="654657"/>
                  <a:pt x="1477994" y="994139"/>
                  <a:pt x="1430675" y="1336061"/>
                </a:cubicBezTo>
                <a:lnTo>
                  <a:pt x="1397826" y="1470941"/>
                </a:lnTo>
                <a:close/>
              </a:path>
            </a:pathLst>
          </a:custGeom>
          <a:solidFill>
            <a:srgbClr val="FAB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C81AD1E-1ADB-DC40-85C8-5F277268DD86}"/>
              </a:ext>
            </a:extLst>
          </p:cNvPr>
          <p:cNvSpPr/>
          <p:nvPr userDrawn="1"/>
        </p:nvSpPr>
        <p:spPr>
          <a:xfrm>
            <a:off x="319190" y="1230594"/>
            <a:ext cx="368967" cy="3136307"/>
          </a:xfrm>
          <a:prstGeom prst="rect">
            <a:avLst/>
          </a:prstGeom>
          <a:solidFill>
            <a:srgbClr val="24CF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a:extLst>
              <a:ext uri="{FF2B5EF4-FFF2-40B4-BE49-F238E27FC236}">
                <a16:creationId xmlns:a16="http://schemas.microsoft.com/office/drawing/2014/main" id="{178680AB-E102-994B-9D77-D645D7C1AF3C}"/>
              </a:ext>
            </a:extLst>
          </p:cNvPr>
          <p:cNvSpPr/>
          <p:nvPr userDrawn="1"/>
        </p:nvSpPr>
        <p:spPr>
          <a:xfrm rot="12841329">
            <a:off x="7289993" y="697406"/>
            <a:ext cx="1565477" cy="1875402"/>
          </a:xfrm>
          <a:custGeom>
            <a:avLst/>
            <a:gdLst>
              <a:gd name="connsiteX0" fmla="*/ 1565477 w 1565477"/>
              <a:gd name="connsiteY0" fmla="*/ 897357 h 1875402"/>
              <a:gd name="connsiteX1" fmla="*/ 116675 w 1565477"/>
              <a:gd name="connsiteY1" fmla="*/ 1875402 h 1875402"/>
              <a:gd name="connsiteX2" fmla="*/ 103753 w 1565477"/>
              <a:gd name="connsiteY2" fmla="*/ 1853907 h 1875402"/>
              <a:gd name="connsiteX3" fmla="*/ 386244 w 1565477"/>
              <a:gd name="connsiteY3" fmla="*/ 708231 h 1875402"/>
              <a:gd name="connsiteX4" fmla="*/ 542643 w 1565477"/>
              <a:gd name="connsiteY4" fmla="*/ 623741 h 1875402"/>
              <a:gd name="connsiteX5" fmla="*/ 658452 w 1565477"/>
              <a:gd name="connsiteY5" fmla="*/ 588661 h 1875402"/>
              <a:gd name="connsiteX6" fmla="*/ 888064 w 1565477"/>
              <a:gd name="connsiteY6" fmla="*/ 0 h 1875402"/>
              <a:gd name="connsiteX7" fmla="*/ 1120704 w 1565477"/>
              <a:gd name="connsiteY7" fmla="*/ 596424 h 1875402"/>
              <a:gd name="connsiteX8" fmla="*/ 1205004 w 1565477"/>
              <a:gd name="connsiteY8" fmla="*/ 621438 h 1875402"/>
              <a:gd name="connsiteX9" fmla="*/ 1520268 w 1565477"/>
              <a:gd name="connsiteY9" fmla="*/ 839942 h 1875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5477" h="1875402">
                <a:moveTo>
                  <a:pt x="1565477" y="897357"/>
                </a:moveTo>
                <a:lnTo>
                  <a:pt x="116675" y="1875402"/>
                </a:lnTo>
                <a:lnTo>
                  <a:pt x="103753" y="1853907"/>
                </a:lnTo>
                <a:cubicBezTo>
                  <a:pt x="-106376" y="1460544"/>
                  <a:pt x="10039" y="963400"/>
                  <a:pt x="386244" y="708231"/>
                </a:cubicBezTo>
                <a:cubicBezTo>
                  <a:pt x="436405" y="674208"/>
                  <a:pt x="488810" y="646098"/>
                  <a:pt x="542643" y="623741"/>
                </a:cubicBezTo>
                <a:lnTo>
                  <a:pt x="658452" y="588661"/>
                </a:lnTo>
                <a:lnTo>
                  <a:pt x="888064" y="0"/>
                </a:lnTo>
                <a:lnTo>
                  <a:pt x="1120704" y="596424"/>
                </a:lnTo>
                <a:lnTo>
                  <a:pt x="1205004" y="621438"/>
                </a:lnTo>
                <a:cubicBezTo>
                  <a:pt x="1322475" y="668970"/>
                  <a:pt x="1430661" y="742408"/>
                  <a:pt x="1520268" y="839942"/>
                </a:cubicBezTo>
                <a:close/>
              </a:path>
            </a:pathLst>
          </a:custGeom>
          <a:solidFill>
            <a:srgbClr val="421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a:extLst>
              <a:ext uri="{FF2B5EF4-FFF2-40B4-BE49-F238E27FC236}">
                <a16:creationId xmlns:a16="http://schemas.microsoft.com/office/drawing/2014/main" id="{DBFB8906-03F8-C644-A58B-3B2D44284D85}"/>
              </a:ext>
            </a:extLst>
          </p:cNvPr>
          <p:cNvSpPr/>
          <p:nvPr userDrawn="1"/>
        </p:nvSpPr>
        <p:spPr>
          <a:xfrm>
            <a:off x="4033799" y="4357133"/>
            <a:ext cx="569843" cy="519667"/>
          </a:xfrm>
          <a:custGeom>
            <a:avLst/>
            <a:gdLst>
              <a:gd name="connsiteX0" fmla="*/ 0 w 569843"/>
              <a:gd name="connsiteY0" fmla="*/ 0 h 1081903"/>
              <a:gd name="connsiteX1" fmla="*/ 569843 w 569843"/>
              <a:gd name="connsiteY1" fmla="*/ 0 h 1081903"/>
              <a:gd name="connsiteX2" fmla="*/ 569843 w 569843"/>
              <a:gd name="connsiteY2" fmla="*/ 1081903 h 1081903"/>
              <a:gd name="connsiteX3" fmla="*/ 276597 w 569843"/>
              <a:gd name="connsiteY3" fmla="*/ 788657 h 1081903"/>
              <a:gd name="connsiteX4" fmla="*/ 0 w 569843"/>
              <a:gd name="connsiteY4" fmla="*/ 1065254 h 1081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9843" h="1081903">
                <a:moveTo>
                  <a:pt x="0" y="0"/>
                </a:moveTo>
                <a:lnTo>
                  <a:pt x="569843" y="0"/>
                </a:lnTo>
                <a:lnTo>
                  <a:pt x="569843" y="1081903"/>
                </a:lnTo>
                <a:lnTo>
                  <a:pt x="276597" y="788657"/>
                </a:lnTo>
                <a:lnTo>
                  <a:pt x="0" y="1065254"/>
                </a:lnTo>
                <a:close/>
              </a:path>
            </a:pathLst>
          </a:custGeom>
          <a:solidFill>
            <a:srgbClr val="FAB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32520" y="5004343"/>
            <a:ext cx="7772400" cy="571573"/>
          </a:xfrm>
        </p:spPr>
        <p:txBody>
          <a:bodyPr anchor="b">
            <a:normAutofit/>
          </a:bodyPr>
          <a:lstStyle>
            <a:lvl1pPr algn="l">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26507" y="5638259"/>
            <a:ext cx="7772400" cy="396376"/>
          </a:xfrm>
        </p:spPr>
        <p:txBody>
          <a:bodyP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231326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ECA451B2-6510-8442-9819-DE04DD6DF717}"/>
              </a:ext>
            </a:extLst>
          </p:cNvPr>
          <p:cNvSpPr>
            <a:spLocks noGrp="1"/>
          </p:cNvSpPr>
          <p:nvPr>
            <p:ph idx="11" hasCustomPrompt="1"/>
          </p:nvPr>
        </p:nvSpPr>
        <p:spPr>
          <a:xfrm>
            <a:off x="-7329" y="0"/>
            <a:ext cx="9139776" cy="6858000"/>
          </a:xfrm>
        </p:spPr>
        <p:txBody>
          <a:bodyPr/>
          <a:lstStyle/>
          <a:p>
            <a:pPr lvl="0"/>
            <a:r>
              <a:rPr lang="en-US" dirty="0"/>
              <a:t>Full screen Image</a:t>
            </a:r>
          </a:p>
        </p:txBody>
      </p:sp>
      <p:pic>
        <p:nvPicPr>
          <p:cNvPr id="11" name="Picture 10">
            <a:extLst>
              <a:ext uri="{FF2B5EF4-FFF2-40B4-BE49-F238E27FC236}">
                <a16:creationId xmlns:a16="http://schemas.microsoft.com/office/drawing/2014/main" id="{37C1EA7B-904D-0140-829D-C2F28F64C37D}"/>
              </a:ext>
            </a:extLst>
          </p:cNvPr>
          <p:cNvPicPr>
            <a:picLocks noChangeAspect="1"/>
          </p:cNvPicPr>
          <p:nvPr userDrawn="1"/>
        </p:nvPicPr>
        <p:blipFill>
          <a:blip r:embed="rId2"/>
          <a:stretch>
            <a:fillRect/>
          </a:stretch>
        </p:blipFill>
        <p:spPr>
          <a:xfrm>
            <a:off x="8561077" y="6372000"/>
            <a:ext cx="222923" cy="126000"/>
          </a:xfrm>
          <a:prstGeom prst="rect">
            <a:avLst/>
          </a:prstGeom>
        </p:spPr>
      </p:pic>
      <p:sp>
        <p:nvSpPr>
          <p:cNvPr id="12" name="Rectangle 11">
            <a:extLst>
              <a:ext uri="{FF2B5EF4-FFF2-40B4-BE49-F238E27FC236}">
                <a16:creationId xmlns:a16="http://schemas.microsoft.com/office/drawing/2014/main" id="{DFBAD1CE-DD73-0145-A375-1E2B88434375}"/>
              </a:ext>
            </a:extLst>
          </p:cNvPr>
          <p:cNvSpPr/>
          <p:nvPr userDrawn="1"/>
        </p:nvSpPr>
        <p:spPr>
          <a:xfrm>
            <a:off x="8521695" y="6156556"/>
            <a:ext cx="301686" cy="215444"/>
          </a:xfrm>
          <a:prstGeom prst="rect">
            <a:avLst/>
          </a:prstGeom>
        </p:spPr>
        <p:txBody>
          <a:bodyPr wrap="none">
            <a:spAutoFit/>
          </a:bodyPr>
          <a:lstStyle/>
          <a:p>
            <a:pPr algn="ctr"/>
            <a:fld id="{3605A07B-EA5F-2942-A49C-AC58E11D7891}" type="slidenum">
              <a:rPr lang="en-PH" sz="800" b="0" i="0" smtClean="0">
                <a:solidFill>
                  <a:srgbClr val="42206B"/>
                </a:solidFill>
                <a:latin typeface="Muli" pitchFamily="2" charset="77"/>
              </a:rPr>
              <a:pPr algn="ctr"/>
              <a:t>‹#›</a:t>
            </a:fld>
            <a:endParaRPr lang="en-PH" sz="800" b="0" i="0" dirty="0">
              <a:solidFill>
                <a:srgbClr val="42206B"/>
              </a:solidFill>
              <a:latin typeface="Muli" pitchFamily="2" charset="77"/>
            </a:endParaRPr>
          </a:p>
        </p:txBody>
      </p:sp>
      <p:sp>
        <p:nvSpPr>
          <p:cNvPr id="15" name="Rectangle 14">
            <a:extLst>
              <a:ext uri="{FF2B5EF4-FFF2-40B4-BE49-F238E27FC236}">
                <a16:creationId xmlns:a16="http://schemas.microsoft.com/office/drawing/2014/main" id="{E83CEFD4-60DB-1344-8126-A0C87DF95660}"/>
              </a:ext>
            </a:extLst>
          </p:cNvPr>
          <p:cNvSpPr/>
          <p:nvPr userDrawn="1"/>
        </p:nvSpPr>
        <p:spPr>
          <a:xfrm>
            <a:off x="5062655" y="3568390"/>
            <a:ext cx="4081346" cy="2107581"/>
          </a:xfrm>
          <a:prstGeom prst="rect">
            <a:avLst/>
          </a:prstGeom>
          <a:solidFill>
            <a:srgbClr val="421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46449F44-41E1-154B-92DB-9D7CBEAFB3FC}"/>
              </a:ext>
            </a:extLst>
          </p:cNvPr>
          <p:cNvSpPr>
            <a:spLocks noGrp="1"/>
          </p:cNvSpPr>
          <p:nvPr>
            <p:ph type="ctrTitle" hasCustomPrompt="1"/>
          </p:nvPr>
        </p:nvSpPr>
        <p:spPr>
          <a:xfrm>
            <a:off x="5220569" y="4107034"/>
            <a:ext cx="3765517" cy="1030292"/>
          </a:xfrm>
        </p:spPr>
        <p:txBody>
          <a:bodyPr anchor="b">
            <a:normAutofit/>
          </a:bodyPr>
          <a:lstStyle>
            <a:lvl1pPr algn="r">
              <a:defRPr sz="2800">
                <a:solidFill>
                  <a:srgbClr val="33CEB6"/>
                </a:solidFill>
              </a:defRPr>
            </a:lvl1pPr>
          </a:lstStyle>
          <a:p>
            <a:r>
              <a:rPr lang="en-US" dirty="0"/>
              <a:t>Want a big impact?</a:t>
            </a:r>
            <a:br>
              <a:rPr lang="en-US" dirty="0"/>
            </a:br>
            <a:r>
              <a:rPr lang="en-US" dirty="0"/>
              <a:t>Use big images</a:t>
            </a:r>
          </a:p>
        </p:txBody>
      </p:sp>
    </p:spTree>
    <p:extLst>
      <p:ext uri="{BB962C8B-B14F-4D97-AF65-F5344CB8AC3E}">
        <p14:creationId xmlns:p14="http://schemas.microsoft.com/office/powerpoint/2010/main" val="1505877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ECA451B2-6510-8442-9819-DE04DD6DF717}"/>
              </a:ext>
            </a:extLst>
          </p:cNvPr>
          <p:cNvSpPr>
            <a:spLocks noGrp="1"/>
          </p:cNvSpPr>
          <p:nvPr>
            <p:ph idx="11"/>
          </p:nvPr>
        </p:nvSpPr>
        <p:spPr>
          <a:xfrm>
            <a:off x="3012097" y="499358"/>
            <a:ext cx="3119806" cy="2602523"/>
          </a:xfrm>
        </p:spPr>
        <p:txBody>
          <a:bodyPr/>
          <a:lstStyle/>
          <a:p>
            <a:pPr lvl="0"/>
            <a:endParaRPr lang="en-US" dirty="0"/>
          </a:p>
        </p:txBody>
      </p:sp>
      <p:pic>
        <p:nvPicPr>
          <p:cNvPr id="11" name="Picture 10">
            <a:extLst>
              <a:ext uri="{FF2B5EF4-FFF2-40B4-BE49-F238E27FC236}">
                <a16:creationId xmlns:a16="http://schemas.microsoft.com/office/drawing/2014/main" id="{37C1EA7B-904D-0140-829D-C2F28F64C37D}"/>
              </a:ext>
            </a:extLst>
          </p:cNvPr>
          <p:cNvPicPr>
            <a:picLocks noChangeAspect="1"/>
          </p:cNvPicPr>
          <p:nvPr userDrawn="1"/>
        </p:nvPicPr>
        <p:blipFill>
          <a:blip r:embed="rId2"/>
          <a:stretch>
            <a:fillRect/>
          </a:stretch>
        </p:blipFill>
        <p:spPr>
          <a:xfrm>
            <a:off x="8561077" y="6372000"/>
            <a:ext cx="222923" cy="126000"/>
          </a:xfrm>
          <a:prstGeom prst="rect">
            <a:avLst/>
          </a:prstGeom>
        </p:spPr>
      </p:pic>
      <p:sp>
        <p:nvSpPr>
          <p:cNvPr id="12" name="Rectangle 11">
            <a:extLst>
              <a:ext uri="{FF2B5EF4-FFF2-40B4-BE49-F238E27FC236}">
                <a16:creationId xmlns:a16="http://schemas.microsoft.com/office/drawing/2014/main" id="{DFBAD1CE-DD73-0145-A375-1E2B88434375}"/>
              </a:ext>
            </a:extLst>
          </p:cNvPr>
          <p:cNvSpPr/>
          <p:nvPr userDrawn="1"/>
        </p:nvSpPr>
        <p:spPr>
          <a:xfrm>
            <a:off x="8521695" y="6156556"/>
            <a:ext cx="301686" cy="215444"/>
          </a:xfrm>
          <a:prstGeom prst="rect">
            <a:avLst/>
          </a:prstGeom>
        </p:spPr>
        <p:txBody>
          <a:bodyPr wrap="none">
            <a:spAutoFit/>
          </a:bodyPr>
          <a:lstStyle/>
          <a:p>
            <a:pPr algn="ctr"/>
            <a:fld id="{3605A07B-EA5F-2942-A49C-AC58E11D7891}" type="slidenum">
              <a:rPr lang="en-PH" sz="800" b="0" i="0" smtClean="0">
                <a:solidFill>
                  <a:srgbClr val="42206B"/>
                </a:solidFill>
                <a:latin typeface="Muli" pitchFamily="2" charset="77"/>
              </a:rPr>
              <a:pPr algn="ctr"/>
              <a:t>‹#›</a:t>
            </a:fld>
            <a:endParaRPr lang="en-PH" sz="800" b="0" i="0" dirty="0">
              <a:solidFill>
                <a:srgbClr val="42206B"/>
              </a:solidFill>
              <a:latin typeface="Muli" pitchFamily="2" charset="77"/>
            </a:endParaRPr>
          </a:p>
        </p:txBody>
      </p:sp>
      <p:sp>
        <p:nvSpPr>
          <p:cNvPr id="16" name="Title 1">
            <a:extLst>
              <a:ext uri="{FF2B5EF4-FFF2-40B4-BE49-F238E27FC236}">
                <a16:creationId xmlns:a16="http://schemas.microsoft.com/office/drawing/2014/main" id="{46449F44-41E1-154B-92DB-9D7CBEAFB3FC}"/>
              </a:ext>
            </a:extLst>
          </p:cNvPr>
          <p:cNvSpPr>
            <a:spLocks noGrp="1"/>
          </p:cNvSpPr>
          <p:nvPr>
            <p:ph type="ctrTitle" hasCustomPrompt="1"/>
          </p:nvPr>
        </p:nvSpPr>
        <p:spPr>
          <a:xfrm>
            <a:off x="1636082" y="3318939"/>
            <a:ext cx="5871836" cy="774074"/>
          </a:xfrm>
        </p:spPr>
        <p:txBody>
          <a:bodyPr anchor="b">
            <a:noAutofit/>
          </a:bodyPr>
          <a:lstStyle>
            <a:lvl1pPr algn="ctr">
              <a:defRPr sz="4400">
                <a:solidFill>
                  <a:srgbClr val="421C6E"/>
                </a:solidFill>
              </a:defRPr>
            </a:lvl1pPr>
          </a:lstStyle>
          <a:p>
            <a:r>
              <a:rPr lang="en-US" dirty="0"/>
              <a:t>BIG CONCEPT TITLE</a:t>
            </a:r>
          </a:p>
        </p:txBody>
      </p:sp>
      <p:sp>
        <p:nvSpPr>
          <p:cNvPr id="8" name="Rectangle 7">
            <a:extLst>
              <a:ext uri="{FF2B5EF4-FFF2-40B4-BE49-F238E27FC236}">
                <a16:creationId xmlns:a16="http://schemas.microsoft.com/office/drawing/2014/main" id="{E979E79A-789C-9147-B394-60E96EB8112C}"/>
              </a:ext>
            </a:extLst>
          </p:cNvPr>
          <p:cNvSpPr/>
          <p:nvPr userDrawn="1"/>
        </p:nvSpPr>
        <p:spPr>
          <a:xfrm>
            <a:off x="4036739" y="4462413"/>
            <a:ext cx="1070516" cy="89209"/>
          </a:xfrm>
          <a:prstGeom prst="rect">
            <a:avLst/>
          </a:prstGeom>
          <a:solidFill>
            <a:srgbClr val="421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BC257762-91EC-F645-8D73-B9AE3FDAC295}"/>
              </a:ext>
            </a:extLst>
          </p:cNvPr>
          <p:cNvSpPr>
            <a:spLocks noGrp="1"/>
          </p:cNvSpPr>
          <p:nvPr>
            <p:ph idx="10" hasCustomPrompt="1"/>
          </p:nvPr>
        </p:nvSpPr>
        <p:spPr>
          <a:xfrm>
            <a:off x="2278521" y="4830012"/>
            <a:ext cx="4586957" cy="1197556"/>
          </a:xfrm>
        </p:spPr>
        <p:txBody>
          <a:bodyPr/>
          <a:lstStyle>
            <a:lvl1pPr>
              <a:defRPr>
                <a:solidFill>
                  <a:srgbClr val="421C6E"/>
                </a:solidFill>
              </a:defRPr>
            </a:lvl1pPr>
          </a:lstStyle>
          <a:p>
            <a:pPr algn="ctr"/>
            <a:r>
              <a:rPr lang="en-PH" sz="2000" b="0" i="0" kern="1200" dirty="0">
                <a:solidFill>
                  <a:srgbClr val="42206B"/>
                </a:solidFill>
                <a:effectLst/>
                <a:latin typeface="Muli" pitchFamily="2" charset="77"/>
                <a:ea typeface="+mn-ea"/>
                <a:cs typeface="+mn-cs"/>
              </a:rPr>
              <a:t>Bring the attention of your audience over a key concept using icons or illustrations</a:t>
            </a:r>
          </a:p>
        </p:txBody>
      </p:sp>
    </p:spTree>
    <p:extLst>
      <p:ext uri="{BB962C8B-B14F-4D97-AF65-F5344CB8AC3E}">
        <p14:creationId xmlns:p14="http://schemas.microsoft.com/office/powerpoint/2010/main" val="2695846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421C6E">
            <a:alpha val="99000"/>
          </a:srgb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4443E68-79B3-2C44-81FB-B8F8C9F01D32}"/>
              </a:ext>
            </a:extLst>
          </p:cNvPr>
          <p:cNvSpPr/>
          <p:nvPr userDrawn="1"/>
        </p:nvSpPr>
        <p:spPr>
          <a:xfrm>
            <a:off x="1417465" y="1399195"/>
            <a:ext cx="6309069" cy="405960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ctrTitle" hasCustomPrompt="1"/>
          </p:nvPr>
        </p:nvSpPr>
        <p:spPr>
          <a:xfrm>
            <a:off x="1666989" y="3667877"/>
            <a:ext cx="5845187" cy="1030292"/>
          </a:xfrm>
        </p:spPr>
        <p:txBody>
          <a:bodyPr anchor="b">
            <a:noAutofit/>
          </a:bodyPr>
          <a:lstStyle>
            <a:lvl1pPr algn="l">
              <a:defRPr lang="en-PH" sz="1800" b="1" i="0" kern="1200" dirty="0">
                <a:solidFill>
                  <a:srgbClr val="421C6E"/>
                </a:solidFill>
                <a:effectLst/>
                <a:latin typeface="Muli" pitchFamily="2" charset="77"/>
              </a:defRPr>
            </a:lvl1pPr>
          </a:lstStyle>
          <a:p>
            <a:pPr algn="ctr"/>
            <a:r>
              <a:rPr lang="en-PH" sz="2800" b="1" i="0" kern="1200" dirty="0">
                <a:solidFill>
                  <a:srgbClr val="42206B"/>
                </a:solidFill>
                <a:effectLst/>
                <a:latin typeface="Muli" pitchFamily="2" charset="77"/>
                <a:ea typeface="+mn-ea"/>
                <a:cs typeface="+mn-cs"/>
              </a:rPr>
              <a:t>“Quotations are commonly printed as a means of inspiration and to invoke philosophical thoughts from</a:t>
            </a:r>
            <a:br>
              <a:rPr lang="en-PH" sz="2800" b="1" i="0" kern="1200" dirty="0">
                <a:solidFill>
                  <a:srgbClr val="42206B"/>
                </a:solidFill>
                <a:effectLst/>
                <a:latin typeface="Muli" pitchFamily="2" charset="77"/>
                <a:ea typeface="+mn-ea"/>
                <a:cs typeface="+mn-cs"/>
              </a:rPr>
            </a:br>
            <a:r>
              <a:rPr lang="en-PH" sz="2800" b="1" i="0" kern="1200" dirty="0">
                <a:solidFill>
                  <a:srgbClr val="42206B"/>
                </a:solidFill>
                <a:effectLst/>
                <a:latin typeface="Muli" pitchFamily="2" charset="77"/>
                <a:ea typeface="+mn-ea"/>
                <a:cs typeface="+mn-cs"/>
              </a:rPr>
              <a:t>the reader.”</a:t>
            </a:r>
          </a:p>
        </p:txBody>
      </p:sp>
      <p:pic>
        <p:nvPicPr>
          <p:cNvPr id="14" name="Picture 13">
            <a:extLst>
              <a:ext uri="{FF2B5EF4-FFF2-40B4-BE49-F238E27FC236}">
                <a16:creationId xmlns:a16="http://schemas.microsoft.com/office/drawing/2014/main" id="{48C1C4D8-345E-194E-8FD2-B5E4E8D5099E}"/>
              </a:ext>
            </a:extLst>
          </p:cNvPr>
          <p:cNvPicPr>
            <a:picLocks noChangeAspect="1"/>
          </p:cNvPicPr>
          <p:nvPr userDrawn="1"/>
        </p:nvPicPr>
        <p:blipFill>
          <a:blip r:embed="rId2"/>
          <a:stretch>
            <a:fillRect/>
          </a:stretch>
        </p:blipFill>
        <p:spPr>
          <a:xfrm>
            <a:off x="8561077" y="6372000"/>
            <a:ext cx="222923" cy="126000"/>
          </a:xfrm>
          <a:prstGeom prst="rect">
            <a:avLst/>
          </a:prstGeom>
        </p:spPr>
      </p:pic>
      <p:sp>
        <p:nvSpPr>
          <p:cNvPr id="15" name="Rectangle 14">
            <a:extLst>
              <a:ext uri="{FF2B5EF4-FFF2-40B4-BE49-F238E27FC236}">
                <a16:creationId xmlns:a16="http://schemas.microsoft.com/office/drawing/2014/main" id="{E885A553-CEFB-FC4F-A0C1-7EED72C04FC0}"/>
              </a:ext>
            </a:extLst>
          </p:cNvPr>
          <p:cNvSpPr/>
          <p:nvPr userDrawn="1"/>
        </p:nvSpPr>
        <p:spPr>
          <a:xfrm>
            <a:off x="8521695" y="6156556"/>
            <a:ext cx="301686" cy="215444"/>
          </a:xfrm>
          <a:prstGeom prst="rect">
            <a:avLst/>
          </a:prstGeom>
        </p:spPr>
        <p:txBody>
          <a:bodyPr wrap="none">
            <a:spAutoFit/>
          </a:bodyPr>
          <a:lstStyle/>
          <a:p>
            <a:pPr algn="ctr"/>
            <a:fld id="{3605A07B-EA5F-2942-A49C-AC58E11D7891}" type="slidenum">
              <a:rPr lang="en-PH" sz="800" b="0" i="0" smtClean="0">
                <a:solidFill>
                  <a:schemeClr val="bg1"/>
                </a:solidFill>
                <a:latin typeface="Muli" pitchFamily="2" charset="77"/>
              </a:rPr>
              <a:pPr algn="ctr"/>
              <a:t>‹#›</a:t>
            </a:fld>
            <a:endParaRPr lang="en-PH" sz="800" b="0" i="0" dirty="0">
              <a:solidFill>
                <a:schemeClr val="bg1"/>
              </a:solidFill>
              <a:latin typeface="Muli" pitchFamily="2" charset="77"/>
            </a:endParaRPr>
          </a:p>
        </p:txBody>
      </p:sp>
      <p:sp>
        <p:nvSpPr>
          <p:cNvPr id="12" name="Freeform 11">
            <a:extLst>
              <a:ext uri="{FF2B5EF4-FFF2-40B4-BE49-F238E27FC236}">
                <a16:creationId xmlns:a16="http://schemas.microsoft.com/office/drawing/2014/main" id="{72709361-0F2B-F04B-8DF8-1640D46D24BD}"/>
              </a:ext>
            </a:extLst>
          </p:cNvPr>
          <p:cNvSpPr/>
          <p:nvPr userDrawn="1"/>
        </p:nvSpPr>
        <p:spPr>
          <a:xfrm>
            <a:off x="6891766" y="1407287"/>
            <a:ext cx="495544" cy="1115120"/>
          </a:xfrm>
          <a:custGeom>
            <a:avLst/>
            <a:gdLst>
              <a:gd name="connsiteX0" fmla="*/ 0 w 569843"/>
              <a:gd name="connsiteY0" fmla="*/ 0 h 1616926"/>
              <a:gd name="connsiteX1" fmla="*/ 569843 w 569843"/>
              <a:gd name="connsiteY1" fmla="*/ 0 h 1616926"/>
              <a:gd name="connsiteX2" fmla="*/ 569843 w 569843"/>
              <a:gd name="connsiteY2" fmla="*/ 646770 h 1616926"/>
              <a:gd name="connsiteX3" fmla="*/ 569843 w 569843"/>
              <a:gd name="connsiteY3" fmla="*/ 970156 h 1616926"/>
              <a:gd name="connsiteX4" fmla="*/ 569843 w 569843"/>
              <a:gd name="connsiteY4" fmla="*/ 1616926 h 1616926"/>
              <a:gd name="connsiteX5" fmla="*/ 276597 w 569843"/>
              <a:gd name="connsiteY5" fmla="*/ 1353969 h 1616926"/>
              <a:gd name="connsiteX6" fmla="*/ 0 w 569843"/>
              <a:gd name="connsiteY6" fmla="*/ 1601997 h 1616926"/>
              <a:gd name="connsiteX7" fmla="*/ 0 w 569843"/>
              <a:gd name="connsiteY7" fmla="*/ 955227 h 1616926"/>
              <a:gd name="connsiteX8" fmla="*/ 0 w 569843"/>
              <a:gd name="connsiteY8" fmla="*/ 646770 h 161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843" h="1616926">
                <a:moveTo>
                  <a:pt x="0" y="0"/>
                </a:moveTo>
                <a:lnTo>
                  <a:pt x="569843" y="0"/>
                </a:lnTo>
                <a:lnTo>
                  <a:pt x="569843" y="646770"/>
                </a:lnTo>
                <a:lnTo>
                  <a:pt x="569843" y="970156"/>
                </a:lnTo>
                <a:lnTo>
                  <a:pt x="569843" y="1616926"/>
                </a:lnTo>
                <a:lnTo>
                  <a:pt x="276597" y="1353969"/>
                </a:lnTo>
                <a:lnTo>
                  <a:pt x="0" y="1601997"/>
                </a:lnTo>
                <a:lnTo>
                  <a:pt x="0" y="955227"/>
                </a:lnTo>
                <a:lnTo>
                  <a:pt x="0" y="646770"/>
                </a:lnTo>
                <a:close/>
              </a:path>
            </a:pathLst>
          </a:custGeom>
          <a:solidFill>
            <a:srgbClr val="FAB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3A034DA5-DF9E-2749-A453-DBB904E168A9}"/>
              </a:ext>
            </a:extLst>
          </p:cNvPr>
          <p:cNvPicPr>
            <a:picLocks noChangeAspect="1"/>
          </p:cNvPicPr>
          <p:nvPr userDrawn="1"/>
        </p:nvPicPr>
        <p:blipFill>
          <a:blip r:embed="rId3"/>
          <a:stretch>
            <a:fillRect/>
          </a:stretch>
        </p:blipFill>
        <p:spPr>
          <a:xfrm>
            <a:off x="-497051" y="0"/>
            <a:ext cx="4475651" cy="3514165"/>
          </a:xfrm>
          <a:prstGeom prst="rect">
            <a:avLst/>
          </a:prstGeom>
        </p:spPr>
      </p:pic>
    </p:spTree>
    <p:extLst>
      <p:ext uri="{BB962C8B-B14F-4D97-AF65-F5344CB8AC3E}">
        <p14:creationId xmlns:p14="http://schemas.microsoft.com/office/powerpoint/2010/main" val="2992986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578114"/>
            <a:ext cx="4506058" cy="888295"/>
          </a:xfrm>
        </p:spPr>
        <p:txBody>
          <a:bodyPr/>
          <a:lstStyle>
            <a:lvl1pPr>
              <a:defRPr lang="en-PH" sz="2800" b="0" i="0" kern="1200" dirty="0">
                <a:solidFill>
                  <a:srgbClr val="421C6E"/>
                </a:solidFill>
                <a:effectLst/>
                <a:latin typeface="Muli ExtraBold" pitchFamily="2" charset="77"/>
              </a:defRPr>
            </a:lvl1pPr>
          </a:lstStyle>
          <a:p>
            <a:r>
              <a:rPr lang="en-PH" sz="2800" b="0" i="0" kern="1200" dirty="0">
                <a:solidFill>
                  <a:srgbClr val="42206B"/>
                </a:solidFill>
                <a:effectLst/>
                <a:latin typeface="Muli ExtraBold" pitchFamily="2" charset="77"/>
                <a:ea typeface="+mn-ea"/>
                <a:cs typeface="+mn-cs"/>
              </a:rPr>
              <a:t>You can split your contents</a:t>
            </a:r>
          </a:p>
        </p:txBody>
      </p:sp>
      <p:sp>
        <p:nvSpPr>
          <p:cNvPr id="3" name="Content Placeholder 2"/>
          <p:cNvSpPr>
            <a:spLocks noGrp="1"/>
          </p:cNvSpPr>
          <p:nvPr>
            <p:ph idx="1"/>
          </p:nvPr>
        </p:nvSpPr>
        <p:spPr>
          <a:xfrm>
            <a:off x="1232486" y="1968566"/>
            <a:ext cx="1202983" cy="1187515"/>
          </a:xfrm>
        </p:spPr>
        <p:txBody>
          <a:bodyPr/>
          <a:lstStyle/>
          <a:p>
            <a:pPr lvl="0"/>
            <a:endParaRPr lang="en-US" dirty="0"/>
          </a:p>
        </p:txBody>
      </p:sp>
      <p:pic>
        <p:nvPicPr>
          <p:cNvPr id="11" name="Picture 10">
            <a:extLst>
              <a:ext uri="{FF2B5EF4-FFF2-40B4-BE49-F238E27FC236}">
                <a16:creationId xmlns:a16="http://schemas.microsoft.com/office/drawing/2014/main" id="{37C1EA7B-904D-0140-829D-C2F28F64C37D}"/>
              </a:ext>
            </a:extLst>
          </p:cNvPr>
          <p:cNvPicPr>
            <a:picLocks noChangeAspect="1"/>
          </p:cNvPicPr>
          <p:nvPr userDrawn="1"/>
        </p:nvPicPr>
        <p:blipFill>
          <a:blip r:embed="rId2"/>
          <a:stretch>
            <a:fillRect/>
          </a:stretch>
        </p:blipFill>
        <p:spPr>
          <a:xfrm>
            <a:off x="8561077" y="6372000"/>
            <a:ext cx="222923" cy="126000"/>
          </a:xfrm>
          <a:prstGeom prst="rect">
            <a:avLst/>
          </a:prstGeom>
        </p:spPr>
      </p:pic>
      <p:sp>
        <p:nvSpPr>
          <p:cNvPr id="12" name="Rectangle 11">
            <a:extLst>
              <a:ext uri="{FF2B5EF4-FFF2-40B4-BE49-F238E27FC236}">
                <a16:creationId xmlns:a16="http://schemas.microsoft.com/office/drawing/2014/main" id="{DFBAD1CE-DD73-0145-A375-1E2B88434375}"/>
              </a:ext>
            </a:extLst>
          </p:cNvPr>
          <p:cNvSpPr/>
          <p:nvPr userDrawn="1"/>
        </p:nvSpPr>
        <p:spPr>
          <a:xfrm>
            <a:off x="8521695" y="6156556"/>
            <a:ext cx="301686" cy="215444"/>
          </a:xfrm>
          <a:prstGeom prst="rect">
            <a:avLst/>
          </a:prstGeom>
        </p:spPr>
        <p:txBody>
          <a:bodyPr wrap="none">
            <a:spAutoFit/>
          </a:bodyPr>
          <a:lstStyle/>
          <a:p>
            <a:pPr algn="ctr"/>
            <a:fld id="{3605A07B-EA5F-2942-A49C-AC58E11D7891}" type="slidenum">
              <a:rPr lang="en-PH" sz="800" b="0" i="0" smtClean="0">
                <a:solidFill>
                  <a:srgbClr val="42206B"/>
                </a:solidFill>
                <a:latin typeface="Muli" pitchFamily="2" charset="77"/>
              </a:rPr>
              <a:pPr algn="ctr"/>
              <a:t>‹#›</a:t>
            </a:fld>
            <a:endParaRPr lang="en-PH" sz="800" b="0" i="0" dirty="0">
              <a:solidFill>
                <a:srgbClr val="42206B"/>
              </a:solidFill>
              <a:latin typeface="Muli" pitchFamily="2" charset="77"/>
            </a:endParaRPr>
          </a:p>
        </p:txBody>
      </p:sp>
      <p:sp>
        <p:nvSpPr>
          <p:cNvPr id="13" name="Content Placeholder 2">
            <a:extLst>
              <a:ext uri="{FF2B5EF4-FFF2-40B4-BE49-F238E27FC236}">
                <a16:creationId xmlns:a16="http://schemas.microsoft.com/office/drawing/2014/main" id="{114901F5-1E3C-0648-844D-33802EE9AB10}"/>
              </a:ext>
            </a:extLst>
          </p:cNvPr>
          <p:cNvSpPr>
            <a:spLocks noGrp="1"/>
          </p:cNvSpPr>
          <p:nvPr>
            <p:ph idx="10"/>
          </p:nvPr>
        </p:nvSpPr>
        <p:spPr>
          <a:xfrm>
            <a:off x="696448" y="3480476"/>
            <a:ext cx="2172396" cy="1966163"/>
          </a:xfrm>
        </p:spPr>
        <p:txBody>
          <a:bodyPr/>
          <a:lstStyle/>
          <a:p>
            <a:pPr lvl="0"/>
            <a:r>
              <a:rPr lang="en-US" dirty="0"/>
              <a:t>Click to edit</a:t>
            </a:r>
          </a:p>
        </p:txBody>
      </p:sp>
      <p:sp>
        <p:nvSpPr>
          <p:cNvPr id="15" name="Subtitle 2">
            <a:extLst>
              <a:ext uri="{FF2B5EF4-FFF2-40B4-BE49-F238E27FC236}">
                <a16:creationId xmlns:a16="http://schemas.microsoft.com/office/drawing/2014/main" id="{9163BB11-F1D8-1048-BA26-27095A4682B7}"/>
              </a:ext>
            </a:extLst>
          </p:cNvPr>
          <p:cNvSpPr>
            <a:spLocks noGrp="1"/>
          </p:cNvSpPr>
          <p:nvPr>
            <p:ph type="subTitle" idx="11" hasCustomPrompt="1"/>
          </p:nvPr>
        </p:nvSpPr>
        <p:spPr>
          <a:xfrm>
            <a:off x="628650" y="1475817"/>
            <a:ext cx="7772400" cy="396376"/>
          </a:xfrm>
        </p:spPr>
        <p:txBody>
          <a:bodyPr>
            <a:normAutofit/>
          </a:bodyPr>
          <a:lstStyle>
            <a:lvl1pPr marL="0" indent="0" algn="l">
              <a:buNone/>
              <a:defRPr sz="1600">
                <a:solidFill>
                  <a:srgbClr val="421C6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p>
        </p:txBody>
      </p:sp>
      <p:sp>
        <p:nvSpPr>
          <p:cNvPr id="19" name="Content Placeholder 2">
            <a:extLst>
              <a:ext uri="{FF2B5EF4-FFF2-40B4-BE49-F238E27FC236}">
                <a16:creationId xmlns:a16="http://schemas.microsoft.com/office/drawing/2014/main" id="{BC1AB90A-DB01-764B-A667-06FFF225E31D}"/>
              </a:ext>
            </a:extLst>
          </p:cNvPr>
          <p:cNvSpPr>
            <a:spLocks noGrp="1"/>
          </p:cNvSpPr>
          <p:nvPr>
            <p:ph idx="12"/>
          </p:nvPr>
        </p:nvSpPr>
        <p:spPr>
          <a:xfrm>
            <a:off x="3997462" y="1968566"/>
            <a:ext cx="1202983" cy="1187515"/>
          </a:xfrm>
        </p:spPr>
        <p:txBody>
          <a:bodyPr/>
          <a:lstStyle/>
          <a:p>
            <a:pPr lvl="0"/>
            <a:endParaRPr lang="en-US" dirty="0"/>
          </a:p>
        </p:txBody>
      </p:sp>
      <p:sp>
        <p:nvSpPr>
          <p:cNvPr id="20" name="Content Placeholder 2">
            <a:extLst>
              <a:ext uri="{FF2B5EF4-FFF2-40B4-BE49-F238E27FC236}">
                <a16:creationId xmlns:a16="http://schemas.microsoft.com/office/drawing/2014/main" id="{1C5E0BB0-B853-9B47-8593-036B7E2E91E3}"/>
              </a:ext>
            </a:extLst>
          </p:cNvPr>
          <p:cNvSpPr>
            <a:spLocks noGrp="1"/>
          </p:cNvSpPr>
          <p:nvPr>
            <p:ph idx="13"/>
          </p:nvPr>
        </p:nvSpPr>
        <p:spPr>
          <a:xfrm>
            <a:off x="3461424" y="3480476"/>
            <a:ext cx="2172396" cy="1966163"/>
          </a:xfrm>
        </p:spPr>
        <p:txBody>
          <a:bodyPr/>
          <a:lstStyle/>
          <a:p>
            <a:pPr lvl="0"/>
            <a:r>
              <a:rPr lang="en-US" dirty="0"/>
              <a:t>Click to edit</a:t>
            </a:r>
          </a:p>
        </p:txBody>
      </p:sp>
      <p:sp>
        <p:nvSpPr>
          <p:cNvPr id="21" name="Content Placeholder 2">
            <a:extLst>
              <a:ext uri="{FF2B5EF4-FFF2-40B4-BE49-F238E27FC236}">
                <a16:creationId xmlns:a16="http://schemas.microsoft.com/office/drawing/2014/main" id="{EB639F7C-5653-9A4B-88BC-8C077BD74DE2}"/>
              </a:ext>
            </a:extLst>
          </p:cNvPr>
          <p:cNvSpPr>
            <a:spLocks noGrp="1"/>
          </p:cNvSpPr>
          <p:nvPr>
            <p:ph idx="14"/>
          </p:nvPr>
        </p:nvSpPr>
        <p:spPr>
          <a:xfrm>
            <a:off x="6762438" y="1968566"/>
            <a:ext cx="1202983" cy="1187515"/>
          </a:xfrm>
        </p:spPr>
        <p:txBody>
          <a:bodyPr/>
          <a:lstStyle/>
          <a:p>
            <a:pPr lvl="0"/>
            <a:endParaRPr lang="en-US" dirty="0"/>
          </a:p>
        </p:txBody>
      </p:sp>
      <p:sp>
        <p:nvSpPr>
          <p:cNvPr id="22" name="Content Placeholder 2">
            <a:extLst>
              <a:ext uri="{FF2B5EF4-FFF2-40B4-BE49-F238E27FC236}">
                <a16:creationId xmlns:a16="http://schemas.microsoft.com/office/drawing/2014/main" id="{69672F9E-2BBE-BC47-9908-24D0DDFE20FC}"/>
              </a:ext>
            </a:extLst>
          </p:cNvPr>
          <p:cNvSpPr>
            <a:spLocks noGrp="1"/>
          </p:cNvSpPr>
          <p:nvPr>
            <p:ph idx="15"/>
          </p:nvPr>
        </p:nvSpPr>
        <p:spPr>
          <a:xfrm>
            <a:off x="6226400" y="3480476"/>
            <a:ext cx="2172396" cy="1966163"/>
          </a:xfrm>
        </p:spPr>
        <p:txBody>
          <a:bodyPr/>
          <a:lstStyle/>
          <a:p>
            <a:pPr lvl="0"/>
            <a:r>
              <a:rPr lang="en-US" dirty="0"/>
              <a:t>Click to edit</a:t>
            </a:r>
          </a:p>
        </p:txBody>
      </p:sp>
      <p:sp>
        <p:nvSpPr>
          <p:cNvPr id="23" name="Rectangle 22">
            <a:extLst>
              <a:ext uri="{FF2B5EF4-FFF2-40B4-BE49-F238E27FC236}">
                <a16:creationId xmlns:a16="http://schemas.microsoft.com/office/drawing/2014/main" id="{19A1CF29-AD6C-824A-B3B3-BBB51CD71068}"/>
              </a:ext>
            </a:extLst>
          </p:cNvPr>
          <p:cNvSpPr/>
          <p:nvPr userDrawn="1"/>
        </p:nvSpPr>
        <p:spPr>
          <a:xfrm>
            <a:off x="1672618" y="3288364"/>
            <a:ext cx="453626" cy="59829"/>
          </a:xfrm>
          <a:prstGeom prst="rect">
            <a:avLst/>
          </a:prstGeom>
          <a:solidFill>
            <a:srgbClr val="FAB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0465949-B8A2-A84B-BE27-ADC851B4606E}"/>
              </a:ext>
            </a:extLst>
          </p:cNvPr>
          <p:cNvSpPr/>
          <p:nvPr userDrawn="1"/>
        </p:nvSpPr>
        <p:spPr>
          <a:xfrm>
            <a:off x="4345187" y="3288364"/>
            <a:ext cx="453626" cy="59829"/>
          </a:xfrm>
          <a:prstGeom prst="rect">
            <a:avLst/>
          </a:prstGeom>
          <a:solidFill>
            <a:srgbClr val="FAB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2794DAB-79AC-734E-A6A0-40034D649A66}"/>
              </a:ext>
            </a:extLst>
          </p:cNvPr>
          <p:cNvSpPr/>
          <p:nvPr userDrawn="1"/>
        </p:nvSpPr>
        <p:spPr>
          <a:xfrm>
            <a:off x="7137116" y="3288364"/>
            <a:ext cx="453626" cy="59829"/>
          </a:xfrm>
          <a:prstGeom prst="rect">
            <a:avLst/>
          </a:prstGeom>
          <a:solidFill>
            <a:srgbClr val="FAB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89B5921B-9F7D-8C43-AEA2-1875631D1A18}"/>
              </a:ext>
            </a:extLst>
          </p:cNvPr>
          <p:cNvPicPr>
            <a:picLocks noChangeAspect="1"/>
          </p:cNvPicPr>
          <p:nvPr userDrawn="1"/>
        </p:nvPicPr>
        <p:blipFill rotWithShape="1">
          <a:blip r:embed="rId3"/>
          <a:srcRect r="29213" b="14778"/>
          <a:stretch/>
        </p:blipFill>
        <p:spPr>
          <a:xfrm>
            <a:off x="5937357" y="3826809"/>
            <a:ext cx="3206643" cy="3031191"/>
          </a:xfrm>
          <a:prstGeom prst="rect">
            <a:avLst/>
          </a:prstGeom>
        </p:spPr>
      </p:pic>
    </p:spTree>
    <p:extLst>
      <p:ext uri="{BB962C8B-B14F-4D97-AF65-F5344CB8AC3E}">
        <p14:creationId xmlns:p14="http://schemas.microsoft.com/office/powerpoint/2010/main" val="24110130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578114"/>
            <a:ext cx="4506058" cy="888295"/>
          </a:xfrm>
        </p:spPr>
        <p:txBody>
          <a:bodyPr/>
          <a:lstStyle>
            <a:lvl1pPr>
              <a:defRPr lang="en-PH" sz="2800" b="0" i="0" kern="1200" dirty="0">
                <a:solidFill>
                  <a:srgbClr val="421C6E"/>
                </a:solidFill>
                <a:effectLst/>
                <a:latin typeface="Muli ExtraBold" pitchFamily="2" charset="77"/>
              </a:defRPr>
            </a:lvl1pPr>
          </a:lstStyle>
          <a:p>
            <a:r>
              <a:rPr lang="en-PH" sz="2800" b="0" i="0" kern="1200" dirty="0">
                <a:solidFill>
                  <a:srgbClr val="42206B"/>
                </a:solidFill>
                <a:effectLst/>
                <a:latin typeface="Muli ExtraBold" pitchFamily="2" charset="77"/>
                <a:ea typeface="+mn-ea"/>
                <a:cs typeface="+mn-cs"/>
              </a:rPr>
              <a:t>Title of the table</a:t>
            </a:r>
          </a:p>
        </p:txBody>
      </p:sp>
      <p:pic>
        <p:nvPicPr>
          <p:cNvPr id="11" name="Picture 10">
            <a:extLst>
              <a:ext uri="{FF2B5EF4-FFF2-40B4-BE49-F238E27FC236}">
                <a16:creationId xmlns:a16="http://schemas.microsoft.com/office/drawing/2014/main" id="{37C1EA7B-904D-0140-829D-C2F28F64C37D}"/>
              </a:ext>
            </a:extLst>
          </p:cNvPr>
          <p:cNvPicPr>
            <a:picLocks noChangeAspect="1"/>
          </p:cNvPicPr>
          <p:nvPr userDrawn="1"/>
        </p:nvPicPr>
        <p:blipFill>
          <a:blip r:embed="rId2"/>
          <a:stretch>
            <a:fillRect/>
          </a:stretch>
        </p:blipFill>
        <p:spPr>
          <a:xfrm>
            <a:off x="8561077" y="6372000"/>
            <a:ext cx="222923" cy="126000"/>
          </a:xfrm>
          <a:prstGeom prst="rect">
            <a:avLst/>
          </a:prstGeom>
        </p:spPr>
      </p:pic>
      <p:sp>
        <p:nvSpPr>
          <p:cNvPr id="12" name="Rectangle 11">
            <a:extLst>
              <a:ext uri="{FF2B5EF4-FFF2-40B4-BE49-F238E27FC236}">
                <a16:creationId xmlns:a16="http://schemas.microsoft.com/office/drawing/2014/main" id="{DFBAD1CE-DD73-0145-A375-1E2B88434375}"/>
              </a:ext>
            </a:extLst>
          </p:cNvPr>
          <p:cNvSpPr/>
          <p:nvPr userDrawn="1"/>
        </p:nvSpPr>
        <p:spPr>
          <a:xfrm>
            <a:off x="8521695" y="6156556"/>
            <a:ext cx="301686" cy="215444"/>
          </a:xfrm>
          <a:prstGeom prst="rect">
            <a:avLst/>
          </a:prstGeom>
        </p:spPr>
        <p:txBody>
          <a:bodyPr wrap="none">
            <a:spAutoFit/>
          </a:bodyPr>
          <a:lstStyle/>
          <a:p>
            <a:pPr algn="ctr"/>
            <a:fld id="{3605A07B-EA5F-2942-A49C-AC58E11D7891}" type="slidenum">
              <a:rPr lang="en-PH" sz="800" b="0" i="0" smtClean="0">
                <a:solidFill>
                  <a:srgbClr val="42206B"/>
                </a:solidFill>
                <a:latin typeface="Muli" pitchFamily="2" charset="77"/>
              </a:rPr>
              <a:pPr algn="ctr"/>
              <a:t>‹#›</a:t>
            </a:fld>
            <a:endParaRPr lang="en-PH" sz="800" b="0" i="0" dirty="0">
              <a:solidFill>
                <a:srgbClr val="42206B"/>
              </a:solidFill>
              <a:latin typeface="Muli" pitchFamily="2" charset="77"/>
            </a:endParaRPr>
          </a:p>
        </p:txBody>
      </p:sp>
      <p:sp>
        <p:nvSpPr>
          <p:cNvPr id="15" name="Subtitle 2">
            <a:extLst>
              <a:ext uri="{FF2B5EF4-FFF2-40B4-BE49-F238E27FC236}">
                <a16:creationId xmlns:a16="http://schemas.microsoft.com/office/drawing/2014/main" id="{9163BB11-F1D8-1048-BA26-27095A4682B7}"/>
              </a:ext>
            </a:extLst>
          </p:cNvPr>
          <p:cNvSpPr>
            <a:spLocks noGrp="1"/>
          </p:cNvSpPr>
          <p:nvPr>
            <p:ph type="subTitle" idx="11" hasCustomPrompt="1"/>
          </p:nvPr>
        </p:nvSpPr>
        <p:spPr>
          <a:xfrm>
            <a:off x="628650" y="1475817"/>
            <a:ext cx="7772400" cy="396376"/>
          </a:xfrm>
        </p:spPr>
        <p:txBody>
          <a:bodyPr>
            <a:normAutofit/>
          </a:bodyPr>
          <a:lstStyle>
            <a:lvl1pPr marL="0" indent="0" algn="l">
              <a:buNone/>
              <a:defRPr sz="1600">
                <a:solidFill>
                  <a:srgbClr val="421C6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p>
        </p:txBody>
      </p:sp>
      <p:sp>
        <p:nvSpPr>
          <p:cNvPr id="26" name="Content Placeholder 2">
            <a:extLst>
              <a:ext uri="{FF2B5EF4-FFF2-40B4-BE49-F238E27FC236}">
                <a16:creationId xmlns:a16="http://schemas.microsoft.com/office/drawing/2014/main" id="{265E9EFC-4AAE-0E45-9456-2CD42CED8D1A}"/>
              </a:ext>
            </a:extLst>
          </p:cNvPr>
          <p:cNvSpPr>
            <a:spLocks noGrp="1"/>
          </p:cNvSpPr>
          <p:nvPr>
            <p:ph idx="12"/>
          </p:nvPr>
        </p:nvSpPr>
        <p:spPr>
          <a:xfrm>
            <a:off x="628650" y="2064388"/>
            <a:ext cx="7772400" cy="3845265"/>
          </a:xfrm>
        </p:spPr>
        <p:txBody>
          <a:bodyPr/>
          <a:lstStyle/>
          <a:p>
            <a:pPr lvl="0"/>
            <a:endParaRPr lang="en-US" dirty="0"/>
          </a:p>
        </p:txBody>
      </p:sp>
    </p:spTree>
    <p:extLst>
      <p:ext uri="{BB962C8B-B14F-4D97-AF65-F5344CB8AC3E}">
        <p14:creationId xmlns:p14="http://schemas.microsoft.com/office/powerpoint/2010/main" val="7843811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4" name="Picture 3" descr="A close up of a map&#10;&#10;Description automatically generated">
            <a:extLst>
              <a:ext uri="{FF2B5EF4-FFF2-40B4-BE49-F238E27FC236}">
                <a16:creationId xmlns:a16="http://schemas.microsoft.com/office/drawing/2014/main" id="{1B807157-DE3F-1F4A-9EFC-6ED835F5E36D}"/>
              </a:ext>
            </a:extLst>
          </p:cNvPr>
          <p:cNvPicPr>
            <a:picLocks noChangeAspect="1"/>
          </p:cNvPicPr>
          <p:nvPr userDrawn="1"/>
        </p:nvPicPr>
        <p:blipFill>
          <a:blip r:embed="rId2"/>
          <a:stretch>
            <a:fillRect/>
          </a:stretch>
        </p:blipFill>
        <p:spPr>
          <a:xfrm>
            <a:off x="95410" y="831273"/>
            <a:ext cx="8727971" cy="6545978"/>
          </a:xfrm>
          <a:prstGeom prst="rect">
            <a:avLst/>
          </a:prstGeom>
        </p:spPr>
      </p:pic>
      <p:sp>
        <p:nvSpPr>
          <p:cNvPr id="7" name="Title 1">
            <a:extLst>
              <a:ext uri="{FF2B5EF4-FFF2-40B4-BE49-F238E27FC236}">
                <a16:creationId xmlns:a16="http://schemas.microsoft.com/office/drawing/2014/main" id="{6CA78B26-8219-474F-9FE3-76DB1BF67980}"/>
              </a:ext>
            </a:extLst>
          </p:cNvPr>
          <p:cNvSpPr>
            <a:spLocks noGrp="1"/>
          </p:cNvSpPr>
          <p:nvPr>
            <p:ph type="ctrTitle" hasCustomPrompt="1"/>
          </p:nvPr>
        </p:nvSpPr>
        <p:spPr>
          <a:xfrm>
            <a:off x="691813" y="652151"/>
            <a:ext cx="7772400" cy="571573"/>
          </a:xfrm>
        </p:spPr>
        <p:txBody>
          <a:bodyPr anchor="b">
            <a:normAutofit/>
          </a:bodyPr>
          <a:lstStyle>
            <a:lvl1pPr algn="l">
              <a:defRPr sz="2800">
                <a:solidFill>
                  <a:srgbClr val="421C6E"/>
                </a:solidFill>
              </a:defRPr>
            </a:lvl1pPr>
          </a:lstStyle>
          <a:p>
            <a:r>
              <a:rPr lang="en-US" dirty="0" err="1"/>
              <a:t>OneSchool</a:t>
            </a:r>
            <a:r>
              <a:rPr lang="en-US" dirty="0"/>
              <a:t> Global Locations</a:t>
            </a:r>
          </a:p>
        </p:txBody>
      </p:sp>
      <p:sp>
        <p:nvSpPr>
          <p:cNvPr id="8" name="Subtitle 2">
            <a:extLst>
              <a:ext uri="{FF2B5EF4-FFF2-40B4-BE49-F238E27FC236}">
                <a16:creationId xmlns:a16="http://schemas.microsoft.com/office/drawing/2014/main" id="{241D369B-0938-A64A-9579-7B1FF25C65F2}"/>
              </a:ext>
            </a:extLst>
          </p:cNvPr>
          <p:cNvSpPr>
            <a:spLocks noGrp="1"/>
          </p:cNvSpPr>
          <p:nvPr>
            <p:ph type="subTitle" idx="1"/>
          </p:nvPr>
        </p:nvSpPr>
        <p:spPr>
          <a:xfrm>
            <a:off x="685800" y="1286067"/>
            <a:ext cx="7772400" cy="396376"/>
          </a:xfrm>
        </p:spPr>
        <p:txBody>
          <a:bodyPr>
            <a:normAutofit/>
          </a:bodyPr>
          <a:lstStyle>
            <a:lvl1pPr marL="0" indent="0" algn="l">
              <a:buNone/>
              <a:defRPr sz="1800">
                <a:solidFill>
                  <a:srgbClr val="421C6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1" name="Picture 40">
            <a:extLst>
              <a:ext uri="{FF2B5EF4-FFF2-40B4-BE49-F238E27FC236}">
                <a16:creationId xmlns:a16="http://schemas.microsoft.com/office/drawing/2014/main" id="{393E5C78-177F-2042-8A58-C63735453723}"/>
              </a:ext>
            </a:extLst>
          </p:cNvPr>
          <p:cNvPicPr>
            <a:picLocks noChangeAspect="1"/>
          </p:cNvPicPr>
          <p:nvPr userDrawn="1"/>
        </p:nvPicPr>
        <p:blipFill>
          <a:blip r:embed="rId3"/>
          <a:stretch>
            <a:fillRect/>
          </a:stretch>
        </p:blipFill>
        <p:spPr>
          <a:xfrm>
            <a:off x="8561077" y="6372000"/>
            <a:ext cx="222923" cy="126000"/>
          </a:xfrm>
          <a:prstGeom prst="rect">
            <a:avLst/>
          </a:prstGeom>
        </p:spPr>
      </p:pic>
      <p:sp>
        <p:nvSpPr>
          <p:cNvPr id="42" name="Rectangle 41">
            <a:extLst>
              <a:ext uri="{FF2B5EF4-FFF2-40B4-BE49-F238E27FC236}">
                <a16:creationId xmlns:a16="http://schemas.microsoft.com/office/drawing/2014/main" id="{2893488C-3AFE-AE48-9528-E61429CEC621}"/>
              </a:ext>
            </a:extLst>
          </p:cNvPr>
          <p:cNvSpPr/>
          <p:nvPr userDrawn="1"/>
        </p:nvSpPr>
        <p:spPr>
          <a:xfrm>
            <a:off x="8521695" y="6156556"/>
            <a:ext cx="301686" cy="215444"/>
          </a:xfrm>
          <a:prstGeom prst="rect">
            <a:avLst/>
          </a:prstGeom>
        </p:spPr>
        <p:txBody>
          <a:bodyPr wrap="none">
            <a:spAutoFit/>
          </a:bodyPr>
          <a:lstStyle/>
          <a:p>
            <a:pPr algn="ctr"/>
            <a:fld id="{3605A07B-EA5F-2942-A49C-AC58E11D7891}" type="slidenum">
              <a:rPr lang="en-PH" sz="800" b="0" i="0" smtClean="0">
                <a:solidFill>
                  <a:srgbClr val="42206B"/>
                </a:solidFill>
                <a:latin typeface="Muli" pitchFamily="2" charset="77"/>
              </a:rPr>
              <a:pPr algn="ctr"/>
              <a:t>‹#›</a:t>
            </a:fld>
            <a:endParaRPr lang="en-PH" sz="800" b="0" i="0" dirty="0">
              <a:solidFill>
                <a:srgbClr val="42206B"/>
              </a:solidFill>
              <a:latin typeface="Muli" pitchFamily="2" charset="77"/>
            </a:endParaRPr>
          </a:p>
        </p:txBody>
      </p:sp>
    </p:spTree>
    <p:extLst>
      <p:ext uri="{BB962C8B-B14F-4D97-AF65-F5344CB8AC3E}">
        <p14:creationId xmlns:p14="http://schemas.microsoft.com/office/powerpoint/2010/main" val="20678081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578114"/>
            <a:ext cx="4506058" cy="888295"/>
          </a:xfrm>
        </p:spPr>
        <p:txBody>
          <a:bodyPr/>
          <a:lstStyle>
            <a:lvl1pPr>
              <a:defRPr lang="en-PH" sz="2800" b="0" i="0" kern="1200" dirty="0">
                <a:solidFill>
                  <a:srgbClr val="421C6E"/>
                </a:solidFill>
                <a:effectLst/>
                <a:latin typeface="Muli ExtraBold" pitchFamily="2" charset="77"/>
              </a:defRPr>
            </a:lvl1pPr>
          </a:lstStyle>
          <a:p>
            <a:r>
              <a:rPr lang="en-PH" sz="2800" b="0" i="0" kern="1200" dirty="0">
                <a:solidFill>
                  <a:srgbClr val="42206B"/>
                </a:solidFill>
                <a:effectLst/>
                <a:latin typeface="Muli ExtraBold" pitchFamily="2" charset="77"/>
                <a:ea typeface="+mn-ea"/>
                <a:cs typeface="+mn-cs"/>
              </a:rPr>
              <a:t>Title of the graph</a:t>
            </a:r>
          </a:p>
        </p:txBody>
      </p:sp>
      <p:pic>
        <p:nvPicPr>
          <p:cNvPr id="11" name="Picture 10">
            <a:extLst>
              <a:ext uri="{FF2B5EF4-FFF2-40B4-BE49-F238E27FC236}">
                <a16:creationId xmlns:a16="http://schemas.microsoft.com/office/drawing/2014/main" id="{37C1EA7B-904D-0140-829D-C2F28F64C37D}"/>
              </a:ext>
            </a:extLst>
          </p:cNvPr>
          <p:cNvPicPr>
            <a:picLocks noChangeAspect="1"/>
          </p:cNvPicPr>
          <p:nvPr userDrawn="1"/>
        </p:nvPicPr>
        <p:blipFill>
          <a:blip r:embed="rId2"/>
          <a:stretch>
            <a:fillRect/>
          </a:stretch>
        </p:blipFill>
        <p:spPr>
          <a:xfrm>
            <a:off x="8561077" y="6372000"/>
            <a:ext cx="222923" cy="126000"/>
          </a:xfrm>
          <a:prstGeom prst="rect">
            <a:avLst/>
          </a:prstGeom>
        </p:spPr>
      </p:pic>
      <p:sp>
        <p:nvSpPr>
          <p:cNvPr id="12" name="Rectangle 11">
            <a:extLst>
              <a:ext uri="{FF2B5EF4-FFF2-40B4-BE49-F238E27FC236}">
                <a16:creationId xmlns:a16="http://schemas.microsoft.com/office/drawing/2014/main" id="{DFBAD1CE-DD73-0145-A375-1E2B88434375}"/>
              </a:ext>
            </a:extLst>
          </p:cNvPr>
          <p:cNvSpPr/>
          <p:nvPr userDrawn="1"/>
        </p:nvSpPr>
        <p:spPr>
          <a:xfrm>
            <a:off x="8521695" y="6156556"/>
            <a:ext cx="301686" cy="215444"/>
          </a:xfrm>
          <a:prstGeom prst="rect">
            <a:avLst/>
          </a:prstGeom>
        </p:spPr>
        <p:txBody>
          <a:bodyPr wrap="none">
            <a:spAutoFit/>
          </a:bodyPr>
          <a:lstStyle/>
          <a:p>
            <a:pPr algn="ctr"/>
            <a:fld id="{3605A07B-EA5F-2942-A49C-AC58E11D7891}" type="slidenum">
              <a:rPr lang="en-PH" sz="800" b="0" i="0" smtClean="0">
                <a:solidFill>
                  <a:srgbClr val="42206B"/>
                </a:solidFill>
                <a:latin typeface="Muli" pitchFamily="2" charset="77"/>
              </a:rPr>
              <a:pPr algn="ctr"/>
              <a:t>‹#›</a:t>
            </a:fld>
            <a:endParaRPr lang="en-PH" sz="800" b="0" i="0" dirty="0">
              <a:solidFill>
                <a:srgbClr val="42206B"/>
              </a:solidFill>
              <a:latin typeface="Muli" pitchFamily="2" charset="77"/>
            </a:endParaRPr>
          </a:p>
        </p:txBody>
      </p:sp>
      <p:sp>
        <p:nvSpPr>
          <p:cNvPr id="15" name="Subtitle 2">
            <a:extLst>
              <a:ext uri="{FF2B5EF4-FFF2-40B4-BE49-F238E27FC236}">
                <a16:creationId xmlns:a16="http://schemas.microsoft.com/office/drawing/2014/main" id="{9163BB11-F1D8-1048-BA26-27095A4682B7}"/>
              </a:ext>
            </a:extLst>
          </p:cNvPr>
          <p:cNvSpPr>
            <a:spLocks noGrp="1"/>
          </p:cNvSpPr>
          <p:nvPr>
            <p:ph type="subTitle" idx="11" hasCustomPrompt="1"/>
          </p:nvPr>
        </p:nvSpPr>
        <p:spPr>
          <a:xfrm>
            <a:off x="628650" y="1475817"/>
            <a:ext cx="7772400" cy="396376"/>
          </a:xfrm>
        </p:spPr>
        <p:txBody>
          <a:bodyPr>
            <a:normAutofit/>
          </a:bodyPr>
          <a:lstStyle>
            <a:lvl1pPr marL="0" indent="0" algn="l">
              <a:buNone/>
              <a:defRPr sz="1600">
                <a:solidFill>
                  <a:srgbClr val="421C6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p>
        </p:txBody>
      </p:sp>
      <p:sp>
        <p:nvSpPr>
          <p:cNvPr id="7" name="Content Placeholder 2">
            <a:extLst>
              <a:ext uri="{FF2B5EF4-FFF2-40B4-BE49-F238E27FC236}">
                <a16:creationId xmlns:a16="http://schemas.microsoft.com/office/drawing/2014/main" id="{BDBD7A0C-7D8F-D44F-BF07-466D95BA2EC5}"/>
              </a:ext>
            </a:extLst>
          </p:cNvPr>
          <p:cNvSpPr>
            <a:spLocks noGrp="1"/>
          </p:cNvSpPr>
          <p:nvPr>
            <p:ph idx="12"/>
          </p:nvPr>
        </p:nvSpPr>
        <p:spPr>
          <a:xfrm>
            <a:off x="628650" y="2064388"/>
            <a:ext cx="7772400" cy="3845265"/>
          </a:xfrm>
        </p:spPr>
        <p:txBody>
          <a:bodyPr/>
          <a:lstStyle/>
          <a:p>
            <a:pPr lvl="0"/>
            <a:endParaRPr lang="en-US" dirty="0"/>
          </a:p>
        </p:txBody>
      </p:sp>
    </p:spTree>
    <p:extLst>
      <p:ext uri="{BB962C8B-B14F-4D97-AF65-F5344CB8AC3E}">
        <p14:creationId xmlns:p14="http://schemas.microsoft.com/office/powerpoint/2010/main" val="15030524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578114"/>
            <a:ext cx="4506058" cy="888295"/>
          </a:xfrm>
        </p:spPr>
        <p:txBody>
          <a:bodyPr/>
          <a:lstStyle>
            <a:lvl1pPr>
              <a:defRPr lang="en-PH" sz="2800" b="0" i="0" kern="1200" dirty="0">
                <a:solidFill>
                  <a:srgbClr val="421C6E"/>
                </a:solidFill>
                <a:effectLst/>
                <a:latin typeface="Muli ExtraBold" pitchFamily="2" charset="77"/>
              </a:defRPr>
            </a:lvl1pPr>
          </a:lstStyle>
          <a:p>
            <a:r>
              <a:rPr lang="en-PH" sz="2800" b="0" i="0" kern="1200" dirty="0">
                <a:solidFill>
                  <a:srgbClr val="42206B"/>
                </a:solidFill>
                <a:effectLst/>
                <a:latin typeface="Muli ExtraBold" pitchFamily="2" charset="77"/>
                <a:ea typeface="+mn-ea"/>
                <a:cs typeface="+mn-cs"/>
              </a:rPr>
              <a:t>Title of the chart</a:t>
            </a:r>
          </a:p>
        </p:txBody>
      </p:sp>
      <p:pic>
        <p:nvPicPr>
          <p:cNvPr id="11" name="Picture 10">
            <a:extLst>
              <a:ext uri="{FF2B5EF4-FFF2-40B4-BE49-F238E27FC236}">
                <a16:creationId xmlns:a16="http://schemas.microsoft.com/office/drawing/2014/main" id="{37C1EA7B-904D-0140-829D-C2F28F64C37D}"/>
              </a:ext>
            </a:extLst>
          </p:cNvPr>
          <p:cNvPicPr>
            <a:picLocks noChangeAspect="1"/>
          </p:cNvPicPr>
          <p:nvPr userDrawn="1"/>
        </p:nvPicPr>
        <p:blipFill>
          <a:blip r:embed="rId2"/>
          <a:stretch>
            <a:fillRect/>
          </a:stretch>
        </p:blipFill>
        <p:spPr>
          <a:xfrm>
            <a:off x="8561077" y="6372000"/>
            <a:ext cx="222923" cy="126000"/>
          </a:xfrm>
          <a:prstGeom prst="rect">
            <a:avLst/>
          </a:prstGeom>
        </p:spPr>
      </p:pic>
      <p:sp>
        <p:nvSpPr>
          <p:cNvPr id="12" name="Rectangle 11">
            <a:extLst>
              <a:ext uri="{FF2B5EF4-FFF2-40B4-BE49-F238E27FC236}">
                <a16:creationId xmlns:a16="http://schemas.microsoft.com/office/drawing/2014/main" id="{DFBAD1CE-DD73-0145-A375-1E2B88434375}"/>
              </a:ext>
            </a:extLst>
          </p:cNvPr>
          <p:cNvSpPr/>
          <p:nvPr userDrawn="1"/>
        </p:nvSpPr>
        <p:spPr>
          <a:xfrm>
            <a:off x="8521695" y="6156556"/>
            <a:ext cx="301686" cy="215444"/>
          </a:xfrm>
          <a:prstGeom prst="rect">
            <a:avLst/>
          </a:prstGeom>
        </p:spPr>
        <p:txBody>
          <a:bodyPr wrap="none">
            <a:spAutoFit/>
          </a:bodyPr>
          <a:lstStyle/>
          <a:p>
            <a:pPr algn="ctr"/>
            <a:fld id="{3605A07B-EA5F-2942-A49C-AC58E11D7891}" type="slidenum">
              <a:rPr lang="en-PH" sz="800" b="0" i="0" smtClean="0">
                <a:solidFill>
                  <a:srgbClr val="42206B"/>
                </a:solidFill>
                <a:latin typeface="Muli" pitchFamily="2" charset="77"/>
              </a:rPr>
              <a:pPr algn="ctr"/>
              <a:t>‹#›</a:t>
            </a:fld>
            <a:endParaRPr lang="en-PH" sz="800" b="0" i="0" dirty="0">
              <a:solidFill>
                <a:srgbClr val="42206B"/>
              </a:solidFill>
              <a:latin typeface="Muli" pitchFamily="2" charset="77"/>
            </a:endParaRPr>
          </a:p>
        </p:txBody>
      </p:sp>
      <p:sp>
        <p:nvSpPr>
          <p:cNvPr id="15" name="Subtitle 2">
            <a:extLst>
              <a:ext uri="{FF2B5EF4-FFF2-40B4-BE49-F238E27FC236}">
                <a16:creationId xmlns:a16="http://schemas.microsoft.com/office/drawing/2014/main" id="{9163BB11-F1D8-1048-BA26-27095A4682B7}"/>
              </a:ext>
            </a:extLst>
          </p:cNvPr>
          <p:cNvSpPr>
            <a:spLocks noGrp="1"/>
          </p:cNvSpPr>
          <p:nvPr>
            <p:ph type="subTitle" idx="11" hasCustomPrompt="1"/>
          </p:nvPr>
        </p:nvSpPr>
        <p:spPr>
          <a:xfrm>
            <a:off x="628650" y="1475817"/>
            <a:ext cx="7772400" cy="396376"/>
          </a:xfrm>
        </p:spPr>
        <p:txBody>
          <a:bodyPr>
            <a:normAutofit/>
          </a:bodyPr>
          <a:lstStyle>
            <a:lvl1pPr marL="0" indent="0" algn="l">
              <a:buNone/>
              <a:defRPr sz="1600">
                <a:solidFill>
                  <a:srgbClr val="421C6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a:t>
            </a:r>
          </a:p>
        </p:txBody>
      </p:sp>
      <p:sp>
        <p:nvSpPr>
          <p:cNvPr id="7" name="Content Placeholder 2">
            <a:extLst>
              <a:ext uri="{FF2B5EF4-FFF2-40B4-BE49-F238E27FC236}">
                <a16:creationId xmlns:a16="http://schemas.microsoft.com/office/drawing/2014/main" id="{E7064D0D-71BB-704B-A138-90528D403F16}"/>
              </a:ext>
            </a:extLst>
          </p:cNvPr>
          <p:cNvSpPr>
            <a:spLocks noGrp="1"/>
          </p:cNvSpPr>
          <p:nvPr>
            <p:ph idx="12"/>
          </p:nvPr>
        </p:nvSpPr>
        <p:spPr>
          <a:xfrm>
            <a:off x="628650" y="2064388"/>
            <a:ext cx="7772400" cy="3845265"/>
          </a:xfrm>
        </p:spPr>
        <p:txBody>
          <a:bodyPr/>
          <a:lstStyle/>
          <a:p>
            <a:pPr lvl="0"/>
            <a:endParaRPr lang="en-US" dirty="0"/>
          </a:p>
        </p:txBody>
      </p:sp>
    </p:spTree>
    <p:extLst>
      <p:ext uri="{BB962C8B-B14F-4D97-AF65-F5344CB8AC3E}">
        <p14:creationId xmlns:p14="http://schemas.microsoft.com/office/powerpoint/2010/main" val="34718501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1498722-D894-514C-9D5D-81427828257B}"/>
              </a:ext>
            </a:extLst>
          </p:cNvPr>
          <p:cNvSpPr/>
          <p:nvPr userDrawn="1"/>
        </p:nvSpPr>
        <p:spPr>
          <a:xfrm>
            <a:off x="4514850" y="0"/>
            <a:ext cx="4629150" cy="6858000"/>
          </a:xfrm>
          <a:prstGeom prst="rect">
            <a:avLst/>
          </a:prstGeom>
          <a:solidFill>
            <a:srgbClr val="F4F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2206B"/>
              </a:solidFill>
            </a:endParaRPr>
          </a:p>
        </p:txBody>
      </p:sp>
      <p:pic>
        <p:nvPicPr>
          <p:cNvPr id="21" name="Picture 20">
            <a:extLst>
              <a:ext uri="{FF2B5EF4-FFF2-40B4-BE49-F238E27FC236}">
                <a16:creationId xmlns:a16="http://schemas.microsoft.com/office/drawing/2014/main" id="{4EF42F25-640F-6146-BF3A-952E9082F23B}"/>
              </a:ext>
            </a:extLst>
          </p:cNvPr>
          <p:cNvPicPr>
            <a:picLocks noChangeAspect="1"/>
          </p:cNvPicPr>
          <p:nvPr userDrawn="1"/>
        </p:nvPicPr>
        <p:blipFill>
          <a:blip r:embed="rId2"/>
          <a:stretch>
            <a:fillRect/>
          </a:stretch>
        </p:blipFill>
        <p:spPr>
          <a:xfrm>
            <a:off x="8561077" y="6372000"/>
            <a:ext cx="222923" cy="126000"/>
          </a:xfrm>
          <a:prstGeom prst="rect">
            <a:avLst/>
          </a:prstGeom>
        </p:spPr>
      </p:pic>
      <p:sp>
        <p:nvSpPr>
          <p:cNvPr id="22" name="Rectangle 21">
            <a:extLst>
              <a:ext uri="{FF2B5EF4-FFF2-40B4-BE49-F238E27FC236}">
                <a16:creationId xmlns:a16="http://schemas.microsoft.com/office/drawing/2014/main" id="{FFF60413-FBEE-7C4B-B96C-1BEE3D150A1E}"/>
              </a:ext>
            </a:extLst>
          </p:cNvPr>
          <p:cNvSpPr/>
          <p:nvPr userDrawn="1"/>
        </p:nvSpPr>
        <p:spPr>
          <a:xfrm>
            <a:off x="8521695" y="6156556"/>
            <a:ext cx="301686" cy="215444"/>
          </a:xfrm>
          <a:prstGeom prst="rect">
            <a:avLst/>
          </a:prstGeom>
        </p:spPr>
        <p:txBody>
          <a:bodyPr wrap="none">
            <a:spAutoFit/>
          </a:bodyPr>
          <a:lstStyle/>
          <a:p>
            <a:pPr algn="ctr"/>
            <a:fld id="{3605A07B-EA5F-2942-A49C-AC58E11D7891}" type="slidenum">
              <a:rPr lang="en-PH" sz="800" b="0" i="0" smtClean="0">
                <a:solidFill>
                  <a:srgbClr val="42206B"/>
                </a:solidFill>
                <a:latin typeface="Muli" pitchFamily="2" charset="77"/>
              </a:rPr>
              <a:pPr algn="ctr"/>
              <a:t>‹#›</a:t>
            </a:fld>
            <a:endParaRPr lang="en-PH" sz="800" b="0" i="0" dirty="0">
              <a:solidFill>
                <a:srgbClr val="42206B"/>
              </a:solidFill>
              <a:latin typeface="Muli" pitchFamily="2" charset="77"/>
            </a:endParaRPr>
          </a:p>
        </p:txBody>
      </p:sp>
      <p:sp>
        <p:nvSpPr>
          <p:cNvPr id="23" name="Title 1">
            <a:extLst>
              <a:ext uri="{FF2B5EF4-FFF2-40B4-BE49-F238E27FC236}">
                <a16:creationId xmlns:a16="http://schemas.microsoft.com/office/drawing/2014/main" id="{BAC4B40E-0B7D-FA48-A42A-39F64EB0A82C}"/>
              </a:ext>
            </a:extLst>
          </p:cNvPr>
          <p:cNvSpPr>
            <a:spLocks noGrp="1"/>
          </p:cNvSpPr>
          <p:nvPr>
            <p:ph type="title" hasCustomPrompt="1"/>
          </p:nvPr>
        </p:nvSpPr>
        <p:spPr>
          <a:xfrm>
            <a:off x="628650" y="365126"/>
            <a:ext cx="3458305" cy="1850536"/>
          </a:xfrm>
        </p:spPr>
        <p:txBody>
          <a:bodyPr/>
          <a:lstStyle>
            <a:lvl1pPr>
              <a:defRPr lang="en-PH" sz="2800" b="0" i="0" kern="1200" dirty="0">
                <a:solidFill>
                  <a:srgbClr val="421C6E"/>
                </a:solidFill>
                <a:effectLst/>
                <a:latin typeface="Muli ExtraBold" pitchFamily="2" charset="77"/>
              </a:defRPr>
            </a:lvl1pPr>
          </a:lstStyle>
          <a:p>
            <a:r>
              <a:rPr lang="en-PH" sz="2800" b="0" i="0" kern="1200" dirty="0">
                <a:solidFill>
                  <a:srgbClr val="42206B"/>
                </a:solidFill>
                <a:effectLst/>
                <a:latin typeface="Muli ExtraBold" pitchFamily="2" charset="77"/>
                <a:ea typeface="+mn-ea"/>
                <a:cs typeface="+mn-cs"/>
              </a:rPr>
              <a:t>Headline style should sit across three lines </a:t>
            </a:r>
          </a:p>
        </p:txBody>
      </p:sp>
      <p:sp>
        <p:nvSpPr>
          <p:cNvPr id="24" name="Content Placeholder 2">
            <a:extLst>
              <a:ext uri="{FF2B5EF4-FFF2-40B4-BE49-F238E27FC236}">
                <a16:creationId xmlns:a16="http://schemas.microsoft.com/office/drawing/2014/main" id="{3E604CC0-FDA9-8648-B5F1-CA48974412BC}"/>
              </a:ext>
            </a:extLst>
          </p:cNvPr>
          <p:cNvSpPr>
            <a:spLocks noGrp="1"/>
          </p:cNvSpPr>
          <p:nvPr>
            <p:ph idx="10"/>
          </p:nvPr>
        </p:nvSpPr>
        <p:spPr>
          <a:xfrm>
            <a:off x="662051" y="2409093"/>
            <a:ext cx="3424904" cy="37474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2">
            <a:extLst>
              <a:ext uri="{FF2B5EF4-FFF2-40B4-BE49-F238E27FC236}">
                <a16:creationId xmlns:a16="http://schemas.microsoft.com/office/drawing/2014/main" id="{62FD973E-B964-9D4C-9202-3601CE383526}"/>
              </a:ext>
            </a:extLst>
          </p:cNvPr>
          <p:cNvSpPr>
            <a:spLocks noGrp="1"/>
          </p:cNvSpPr>
          <p:nvPr>
            <p:ph idx="11"/>
          </p:nvPr>
        </p:nvSpPr>
        <p:spPr>
          <a:xfrm>
            <a:off x="5136173" y="535362"/>
            <a:ext cx="3424904" cy="245402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Content Placeholder 2">
            <a:extLst>
              <a:ext uri="{FF2B5EF4-FFF2-40B4-BE49-F238E27FC236}">
                <a16:creationId xmlns:a16="http://schemas.microsoft.com/office/drawing/2014/main" id="{BF1FB801-4885-034C-B4AD-E2CD63197165}"/>
              </a:ext>
            </a:extLst>
          </p:cNvPr>
          <p:cNvSpPr>
            <a:spLocks noGrp="1"/>
          </p:cNvSpPr>
          <p:nvPr>
            <p:ph idx="12"/>
          </p:nvPr>
        </p:nvSpPr>
        <p:spPr>
          <a:xfrm>
            <a:off x="5136173" y="3691800"/>
            <a:ext cx="3424904" cy="245402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245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84706517-5649-E544-BD1B-4B1A42D465B9}"/>
              </a:ext>
            </a:extLst>
          </p:cNvPr>
          <p:cNvSpPr>
            <a:spLocks noGrp="1"/>
          </p:cNvSpPr>
          <p:nvPr>
            <p:ph idx="10" hasCustomPrompt="1"/>
          </p:nvPr>
        </p:nvSpPr>
        <p:spPr>
          <a:xfrm>
            <a:off x="1081668" y="1381061"/>
            <a:ext cx="4866162" cy="3202789"/>
          </a:xfrm>
        </p:spPr>
        <p:txBody>
          <a:bodyPr/>
          <a:lstStyle/>
          <a:p>
            <a:pPr lvl="0"/>
            <a:r>
              <a:rPr lang="en-US" dirty="0"/>
              <a:t>Put your image here</a:t>
            </a:r>
          </a:p>
        </p:txBody>
      </p:sp>
      <p:sp>
        <p:nvSpPr>
          <p:cNvPr id="2" name="Title 1"/>
          <p:cNvSpPr>
            <a:spLocks noGrp="1"/>
          </p:cNvSpPr>
          <p:nvPr>
            <p:ph type="ctrTitle"/>
          </p:nvPr>
        </p:nvSpPr>
        <p:spPr>
          <a:xfrm>
            <a:off x="432520" y="5004343"/>
            <a:ext cx="7772400" cy="571573"/>
          </a:xfrm>
        </p:spPr>
        <p:txBody>
          <a:bodyPr anchor="b">
            <a:normAutofit/>
          </a:bodyPr>
          <a:lstStyle>
            <a:lvl1pPr algn="l">
              <a:defRPr sz="2800">
                <a:solidFill>
                  <a:srgbClr val="421C6E"/>
                </a:solidFill>
              </a:defRPr>
            </a:lvl1pPr>
          </a:lstStyle>
          <a:p>
            <a:r>
              <a:rPr lang="en-US" dirty="0"/>
              <a:t>Click to edit Master title style</a:t>
            </a:r>
          </a:p>
        </p:txBody>
      </p:sp>
      <p:sp>
        <p:nvSpPr>
          <p:cNvPr id="3" name="Subtitle 2"/>
          <p:cNvSpPr>
            <a:spLocks noGrp="1"/>
          </p:cNvSpPr>
          <p:nvPr>
            <p:ph type="subTitle" idx="1"/>
          </p:nvPr>
        </p:nvSpPr>
        <p:spPr>
          <a:xfrm>
            <a:off x="426507" y="5638259"/>
            <a:ext cx="7772400" cy="396376"/>
          </a:xfrm>
        </p:spPr>
        <p:txBody>
          <a:bodyPr>
            <a:normAutofit/>
          </a:bodyPr>
          <a:lstStyle>
            <a:lvl1pPr marL="0" indent="0" algn="l">
              <a:buNone/>
              <a:defRPr sz="1800">
                <a:solidFill>
                  <a:srgbClr val="421C6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30" name="Picture 29">
            <a:extLst>
              <a:ext uri="{FF2B5EF4-FFF2-40B4-BE49-F238E27FC236}">
                <a16:creationId xmlns:a16="http://schemas.microsoft.com/office/drawing/2014/main" id="{AFB9659E-A94F-254A-ACAB-63C45CE6C650}"/>
              </a:ext>
            </a:extLst>
          </p:cNvPr>
          <p:cNvPicPr>
            <a:picLocks noChangeAspect="1"/>
          </p:cNvPicPr>
          <p:nvPr userDrawn="1"/>
        </p:nvPicPr>
        <p:blipFill>
          <a:blip r:embed="rId2"/>
          <a:stretch>
            <a:fillRect/>
          </a:stretch>
        </p:blipFill>
        <p:spPr>
          <a:xfrm>
            <a:off x="0" y="0"/>
            <a:ext cx="2649195" cy="1381061"/>
          </a:xfrm>
          <a:prstGeom prst="rect">
            <a:avLst/>
          </a:prstGeom>
        </p:spPr>
      </p:pic>
      <p:sp>
        <p:nvSpPr>
          <p:cNvPr id="32" name="Rectangle 31">
            <a:extLst>
              <a:ext uri="{FF2B5EF4-FFF2-40B4-BE49-F238E27FC236}">
                <a16:creationId xmlns:a16="http://schemas.microsoft.com/office/drawing/2014/main" id="{5D81ACB4-B0EF-A241-88C8-06B66122E6F8}"/>
              </a:ext>
            </a:extLst>
          </p:cNvPr>
          <p:cNvSpPr/>
          <p:nvPr userDrawn="1"/>
        </p:nvSpPr>
        <p:spPr>
          <a:xfrm>
            <a:off x="5947830" y="1387410"/>
            <a:ext cx="3196170" cy="3196440"/>
          </a:xfrm>
          <a:prstGeom prst="rect">
            <a:avLst/>
          </a:prstGeom>
          <a:solidFill>
            <a:srgbClr val="421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BB02406B-FD4F-B64D-9939-4D450AA14B4D}"/>
              </a:ext>
            </a:extLst>
          </p:cNvPr>
          <p:cNvPicPr>
            <a:picLocks noChangeAspect="1"/>
          </p:cNvPicPr>
          <p:nvPr userDrawn="1"/>
        </p:nvPicPr>
        <p:blipFill rotWithShape="1">
          <a:blip r:embed="rId3"/>
          <a:srcRect t="-3515"/>
          <a:stretch/>
        </p:blipFill>
        <p:spPr>
          <a:xfrm rot="16200000">
            <a:off x="5902453" y="1351934"/>
            <a:ext cx="2018345" cy="2089297"/>
          </a:xfrm>
          <a:prstGeom prst="rect">
            <a:avLst/>
          </a:prstGeom>
        </p:spPr>
      </p:pic>
      <p:sp>
        <p:nvSpPr>
          <p:cNvPr id="34" name="Rectangle 33">
            <a:extLst>
              <a:ext uri="{FF2B5EF4-FFF2-40B4-BE49-F238E27FC236}">
                <a16:creationId xmlns:a16="http://schemas.microsoft.com/office/drawing/2014/main" id="{BD76AE6F-63D0-B74C-BC5F-807F794D7E4C}"/>
              </a:ext>
            </a:extLst>
          </p:cNvPr>
          <p:cNvSpPr/>
          <p:nvPr userDrawn="1"/>
        </p:nvSpPr>
        <p:spPr>
          <a:xfrm>
            <a:off x="-4020" y="1387410"/>
            <a:ext cx="1085688" cy="3196440"/>
          </a:xfrm>
          <a:prstGeom prst="rect">
            <a:avLst/>
          </a:prstGeom>
          <a:solidFill>
            <a:srgbClr val="FAB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extLst>
              <a:ext uri="{FF2B5EF4-FFF2-40B4-BE49-F238E27FC236}">
                <a16:creationId xmlns:a16="http://schemas.microsoft.com/office/drawing/2014/main" id="{E9A5A84B-AC30-0242-BB6B-9A264092B5C6}"/>
              </a:ext>
            </a:extLst>
          </p:cNvPr>
          <p:cNvPicPr>
            <a:picLocks noChangeAspect="1"/>
          </p:cNvPicPr>
          <p:nvPr userDrawn="1"/>
        </p:nvPicPr>
        <p:blipFill rotWithShape="1">
          <a:blip r:embed="rId4"/>
          <a:srcRect r="19769"/>
          <a:stretch/>
        </p:blipFill>
        <p:spPr>
          <a:xfrm rot="5400000">
            <a:off x="4082238" y="2718258"/>
            <a:ext cx="1660962" cy="2070222"/>
          </a:xfrm>
          <a:prstGeom prst="rect">
            <a:avLst/>
          </a:prstGeom>
        </p:spPr>
      </p:pic>
    </p:spTree>
    <p:extLst>
      <p:ext uri="{BB962C8B-B14F-4D97-AF65-F5344CB8AC3E}">
        <p14:creationId xmlns:p14="http://schemas.microsoft.com/office/powerpoint/2010/main" val="310028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rgbClr val="33CEB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32520" y="4629598"/>
            <a:ext cx="3348172" cy="1030292"/>
          </a:xfrm>
        </p:spPr>
        <p:txBody>
          <a:bodyPr anchor="b">
            <a:normAutofit/>
          </a:bodyPr>
          <a:lstStyle>
            <a:lvl1pPr algn="l">
              <a:defRPr sz="2800">
                <a:solidFill>
                  <a:schemeClr val="bg1"/>
                </a:solidFill>
              </a:defRPr>
            </a:lvl1pPr>
          </a:lstStyle>
          <a:p>
            <a:r>
              <a:rPr lang="en-US" dirty="0"/>
              <a:t>Divider slide over two lines</a:t>
            </a:r>
          </a:p>
        </p:txBody>
      </p:sp>
      <p:sp>
        <p:nvSpPr>
          <p:cNvPr id="3" name="Subtitle 2"/>
          <p:cNvSpPr>
            <a:spLocks noGrp="1"/>
          </p:cNvSpPr>
          <p:nvPr>
            <p:ph type="subTitle" idx="1"/>
          </p:nvPr>
        </p:nvSpPr>
        <p:spPr>
          <a:xfrm>
            <a:off x="426507" y="5638259"/>
            <a:ext cx="7772400" cy="396376"/>
          </a:xfrm>
        </p:spPr>
        <p:txBody>
          <a:bodyP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4" name="Picture 13">
            <a:extLst>
              <a:ext uri="{FF2B5EF4-FFF2-40B4-BE49-F238E27FC236}">
                <a16:creationId xmlns:a16="http://schemas.microsoft.com/office/drawing/2014/main" id="{48C1C4D8-345E-194E-8FD2-B5E4E8D5099E}"/>
              </a:ext>
            </a:extLst>
          </p:cNvPr>
          <p:cNvPicPr>
            <a:picLocks noChangeAspect="1"/>
          </p:cNvPicPr>
          <p:nvPr userDrawn="1"/>
        </p:nvPicPr>
        <p:blipFill>
          <a:blip r:embed="rId2"/>
          <a:stretch>
            <a:fillRect/>
          </a:stretch>
        </p:blipFill>
        <p:spPr>
          <a:xfrm>
            <a:off x="8561077" y="6372000"/>
            <a:ext cx="222923" cy="126000"/>
          </a:xfrm>
          <a:prstGeom prst="rect">
            <a:avLst/>
          </a:prstGeom>
        </p:spPr>
      </p:pic>
      <p:sp>
        <p:nvSpPr>
          <p:cNvPr id="15" name="Rectangle 14">
            <a:extLst>
              <a:ext uri="{FF2B5EF4-FFF2-40B4-BE49-F238E27FC236}">
                <a16:creationId xmlns:a16="http://schemas.microsoft.com/office/drawing/2014/main" id="{E885A553-CEFB-FC4F-A0C1-7EED72C04FC0}"/>
              </a:ext>
            </a:extLst>
          </p:cNvPr>
          <p:cNvSpPr/>
          <p:nvPr userDrawn="1"/>
        </p:nvSpPr>
        <p:spPr>
          <a:xfrm>
            <a:off x="8521695" y="6156556"/>
            <a:ext cx="301686" cy="215444"/>
          </a:xfrm>
          <a:prstGeom prst="rect">
            <a:avLst/>
          </a:prstGeom>
        </p:spPr>
        <p:txBody>
          <a:bodyPr wrap="none">
            <a:spAutoFit/>
          </a:bodyPr>
          <a:lstStyle/>
          <a:p>
            <a:pPr algn="ctr"/>
            <a:fld id="{3605A07B-EA5F-2942-A49C-AC58E11D7891}" type="slidenum">
              <a:rPr lang="en-PH" sz="800" b="0" i="0" smtClean="0">
                <a:solidFill>
                  <a:schemeClr val="bg1"/>
                </a:solidFill>
                <a:latin typeface="Muli" pitchFamily="2" charset="77"/>
              </a:rPr>
              <a:pPr algn="ctr"/>
              <a:t>‹#›</a:t>
            </a:fld>
            <a:endParaRPr lang="en-PH" sz="800" b="0" i="0" dirty="0">
              <a:solidFill>
                <a:schemeClr val="bg1"/>
              </a:solidFill>
              <a:latin typeface="Muli" pitchFamily="2" charset="77"/>
            </a:endParaRPr>
          </a:p>
        </p:txBody>
      </p:sp>
      <p:pic>
        <p:nvPicPr>
          <p:cNvPr id="8" name="Picture 7">
            <a:extLst>
              <a:ext uri="{FF2B5EF4-FFF2-40B4-BE49-F238E27FC236}">
                <a16:creationId xmlns:a16="http://schemas.microsoft.com/office/drawing/2014/main" id="{CD798E8C-BBC7-9F4A-BF68-0683264958CB}"/>
              </a:ext>
            </a:extLst>
          </p:cNvPr>
          <p:cNvPicPr>
            <a:picLocks noChangeAspect="1"/>
          </p:cNvPicPr>
          <p:nvPr userDrawn="1"/>
        </p:nvPicPr>
        <p:blipFill rotWithShape="1">
          <a:blip r:embed="rId3"/>
          <a:srcRect l="47" t="160"/>
          <a:stretch/>
        </p:blipFill>
        <p:spPr>
          <a:xfrm>
            <a:off x="-502023" y="0"/>
            <a:ext cx="4535044" cy="3556800"/>
          </a:xfrm>
          <a:prstGeom prst="rect">
            <a:avLst/>
          </a:prstGeom>
        </p:spPr>
      </p:pic>
    </p:spTree>
    <p:extLst>
      <p:ext uri="{BB962C8B-B14F-4D97-AF65-F5344CB8AC3E}">
        <p14:creationId xmlns:p14="http://schemas.microsoft.com/office/powerpoint/2010/main" val="3851118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bg>
      <p:bgPr>
        <a:solidFill>
          <a:srgbClr val="421C6E">
            <a:alpha val="99000"/>
          </a:srgbClr>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32520" y="4629598"/>
            <a:ext cx="3348172" cy="1030292"/>
          </a:xfrm>
        </p:spPr>
        <p:txBody>
          <a:bodyPr anchor="b">
            <a:normAutofit/>
          </a:bodyPr>
          <a:lstStyle>
            <a:lvl1pPr algn="l">
              <a:defRPr sz="2800">
                <a:solidFill>
                  <a:schemeClr val="bg1"/>
                </a:solidFill>
              </a:defRPr>
            </a:lvl1pPr>
          </a:lstStyle>
          <a:p>
            <a:r>
              <a:rPr lang="en-US" dirty="0"/>
              <a:t>Divider slide over two lines</a:t>
            </a:r>
          </a:p>
        </p:txBody>
      </p:sp>
      <p:sp>
        <p:nvSpPr>
          <p:cNvPr id="3" name="Subtitle 2"/>
          <p:cNvSpPr>
            <a:spLocks noGrp="1"/>
          </p:cNvSpPr>
          <p:nvPr>
            <p:ph type="subTitle" idx="1"/>
          </p:nvPr>
        </p:nvSpPr>
        <p:spPr>
          <a:xfrm>
            <a:off x="426507" y="5638259"/>
            <a:ext cx="7772400" cy="396376"/>
          </a:xfrm>
        </p:spPr>
        <p:txBody>
          <a:bodyP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4" name="Picture 13">
            <a:extLst>
              <a:ext uri="{FF2B5EF4-FFF2-40B4-BE49-F238E27FC236}">
                <a16:creationId xmlns:a16="http://schemas.microsoft.com/office/drawing/2014/main" id="{48C1C4D8-345E-194E-8FD2-B5E4E8D5099E}"/>
              </a:ext>
            </a:extLst>
          </p:cNvPr>
          <p:cNvPicPr>
            <a:picLocks noChangeAspect="1"/>
          </p:cNvPicPr>
          <p:nvPr userDrawn="1"/>
        </p:nvPicPr>
        <p:blipFill>
          <a:blip r:embed="rId2"/>
          <a:stretch>
            <a:fillRect/>
          </a:stretch>
        </p:blipFill>
        <p:spPr>
          <a:xfrm>
            <a:off x="8561077" y="6372000"/>
            <a:ext cx="222923" cy="126000"/>
          </a:xfrm>
          <a:prstGeom prst="rect">
            <a:avLst/>
          </a:prstGeom>
        </p:spPr>
      </p:pic>
      <p:sp>
        <p:nvSpPr>
          <p:cNvPr id="15" name="Rectangle 14">
            <a:extLst>
              <a:ext uri="{FF2B5EF4-FFF2-40B4-BE49-F238E27FC236}">
                <a16:creationId xmlns:a16="http://schemas.microsoft.com/office/drawing/2014/main" id="{E885A553-CEFB-FC4F-A0C1-7EED72C04FC0}"/>
              </a:ext>
            </a:extLst>
          </p:cNvPr>
          <p:cNvSpPr/>
          <p:nvPr userDrawn="1"/>
        </p:nvSpPr>
        <p:spPr>
          <a:xfrm>
            <a:off x="8521695" y="6156556"/>
            <a:ext cx="301686" cy="215444"/>
          </a:xfrm>
          <a:prstGeom prst="rect">
            <a:avLst/>
          </a:prstGeom>
        </p:spPr>
        <p:txBody>
          <a:bodyPr wrap="none">
            <a:spAutoFit/>
          </a:bodyPr>
          <a:lstStyle/>
          <a:p>
            <a:pPr algn="ctr"/>
            <a:fld id="{3605A07B-EA5F-2942-A49C-AC58E11D7891}" type="slidenum">
              <a:rPr lang="en-PH" sz="800" b="0" i="0" smtClean="0">
                <a:solidFill>
                  <a:schemeClr val="bg1"/>
                </a:solidFill>
                <a:latin typeface="Muli" pitchFamily="2" charset="77"/>
              </a:rPr>
              <a:pPr algn="ctr"/>
              <a:t>‹#›</a:t>
            </a:fld>
            <a:endParaRPr lang="en-PH" sz="800" b="0" i="0" dirty="0">
              <a:solidFill>
                <a:schemeClr val="bg1"/>
              </a:solidFill>
              <a:latin typeface="Muli" pitchFamily="2" charset="77"/>
            </a:endParaRPr>
          </a:p>
        </p:txBody>
      </p:sp>
      <p:pic>
        <p:nvPicPr>
          <p:cNvPr id="8" name="Picture 7">
            <a:extLst>
              <a:ext uri="{FF2B5EF4-FFF2-40B4-BE49-F238E27FC236}">
                <a16:creationId xmlns:a16="http://schemas.microsoft.com/office/drawing/2014/main" id="{EC2D2563-36D9-CB4A-8E18-32C352CF75E4}"/>
              </a:ext>
            </a:extLst>
          </p:cNvPr>
          <p:cNvPicPr>
            <a:picLocks noChangeAspect="1"/>
          </p:cNvPicPr>
          <p:nvPr userDrawn="1"/>
        </p:nvPicPr>
        <p:blipFill>
          <a:blip r:embed="rId3"/>
          <a:stretch>
            <a:fillRect/>
          </a:stretch>
        </p:blipFill>
        <p:spPr>
          <a:xfrm>
            <a:off x="-497051" y="0"/>
            <a:ext cx="4475651" cy="3514165"/>
          </a:xfrm>
          <a:prstGeom prst="rect">
            <a:avLst/>
          </a:prstGeom>
        </p:spPr>
      </p:pic>
    </p:spTree>
    <p:extLst>
      <p:ext uri="{BB962C8B-B14F-4D97-AF65-F5344CB8AC3E}">
        <p14:creationId xmlns:p14="http://schemas.microsoft.com/office/powerpoint/2010/main" val="1894714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4_Title Slide">
    <p:bg>
      <p:bgPr>
        <a:solidFill>
          <a:srgbClr val="33CEB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32520" y="4629598"/>
            <a:ext cx="3348172" cy="1030292"/>
          </a:xfrm>
        </p:spPr>
        <p:txBody>
          <a:bodyPr anchor="b">
            <a:normAutofit/>
          </a:bodyPr>
          <a:lstStyle>
            <a:lvl1pPr algn="l">
              <a:defRPr sz="2800">
                <a:solidFill>
                  <a:schemeClr val="bg1"/>
                </a:solidFill>
              </a:defRPr>
            </a:lvl1pPr>
          </a:lstStyle>
          <a:p>
            <a:r>
              <a:rPr lang="en-US" dirty="0"/>
              <a:t>Divider slide over two lines</a:t>
            </a:r>
          </a:p>
        </p:txBody>
      </p:sp>
      <p:sp>
        <p:nvSpPr>
          <p:cNvPr id="3" name="Subtitle 2"/>
          <p:cNvSpPr>
            <a:spLocks noGrp="1"/>
          </p:cNvSpPr>
          <p:nvPr>
            <p:ph type="subTitle" idx="1"/>
          </p:nvPr>
        </p:nvSpPr>
        <p:spPr>
          <a:xfrm>
            <a:off x="426507" y="5638259"/>
            <a:ext cx="7772400" cy="396376"/>
          </a:xfrm>
        </p:spPr>
        <p:txBody>
          <a:bodyP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4" name="Picture 13">
            <a:extLst>
              <a:ext uri="{FF2B5EF4-FFF2-40B4-BE49-F238E27FC236}">
                <a16:creationId xmlns:a16="http://schemas.microsoft.com/office/drawing/2014/main" id="{48C1C4D8-345E-194E-8FD2-B5E4E8D5099E}"/>
              </a:ext>
            </a:extLst>
          </p:cNvPr>
          <p:cNvPicPr>
            <a:picLocks noChangeAspect="1"/>
          </p:cNvPicPr>
          <p:nvPr userDrawn="1"/>
        </p:nvPicPr>
        <p:blipFill>
          <a:blip r:embed="rId2"/>
          <a:stretch>
            <a:fillRect/>
          </a:stretch>
        </p:blipFill>
        <p:spPr>
          <a:xfrm>
            <a:off x="8561077" y="6372000"/>
            <a:ext cx="222923" cy="126000"/>
          </a:xfrm>
          <a:prstGeom prst="rect">
            <a:avLst/>
          </a:prstGeom>
        </p:spPr>
      </p:pic>
      <p:sp>
        <p:nvSpPr>
          <p:cNvPr id="15" name="Rectangle 14">
            <a:extLst>
              <a:ext uri="{FF2B5EF4-FFF2-40B4-BE49-F238E27FC236}">
                <a16:creationId xmlns:a16="http://schemas.microsoft.com/office/drawing/2014/main" id="{E885A553-CEFB-FC4F-A0C1-7EED72C04FC0}"/>
              </a:ext>
            </a:extLst>
          </p:cNvPr>
          <p:cNvSpPr/>
          <p:nvPr userDrawn="1"/>
        </p:nvSpPr>
        <p:spPr>
          <a:xfrm>
            <a:off x="8521695" y="6156556"/>
            <a:ext cx="301686" cy="215444"/>
          </a:xfrm>
          <a:prstGeom prst="rect">
            <a:avLst/>
          </a:prstGeom>
        </p:spPr>
        <p:txBody>
          <a:bodyPr wrap="none">
            <a:spAutoFit/>
          </a:bodyPr>
          <a:lstStyle/>
          <a:p>
            <a:pPr algn="ctr"/>
            <a:fld id="{3605A07B-EA5F-2942-A49C-AC58E11D7891}" type="slidenum">
              <a:rPr lang="en-PH" sz="800" b="0" i="0" smtClean="0">
                <a:solidFill>
                  <a:schemeClr val="bg1"/>
                </a:solidFill>
                <a:latin typeface="Muli" pitchFamily="2" charset="77"/>
              </a:rPr>
              <a:pPr algn="ctr"/>
              <a:t>‹#›</a:t>
            </a:fld>
            <a:endParaRPr lang="en-PH" sz="800" b="0" i="0" dirty="0">
              <a:solidFill>
                <a:schemeClr val="bg1"/>
              </a:solidFill>
              <a:latin typeface="Muli" pitchFamily="2" charset="77"/>
            </a:endParaRPr>
          </a:p>
        </p:txBody>
      </p:sp>
      <p:pic>
        <p:nvPicPr>
          <p:cNvPr id="7" name="Picture 6">
            <a:extLst>
              <a:ext uri="{FF2B5EF4-FFF2-40B4-BE49-F238E27FC236}">
                <a16:creationId xmlns:a16="http://schemas.microsoft.com/office/drawing/2014/main" id="{48780607-C1F2-A14C-B9D8-85BD56D68222}"/>
              </a:ext>
            </a:extLst>
          </p:cNvPr>
          <p:cNvPicPr>
            <a:picLocks noChangeAspect="1"/>
          </p:cNvPicPr>
          <p:nvPr userDrawn="1"/>
        </p:nvPicPr>
        <p:blipFill>
          <a:blip r:embed="rId3"/>
          <a:stretch>
            <a:fillRect/>
          </a:stretch>
        </p:blipFill>
        <p:spPr>
          <a:xfrm>
            <a:off x="0" y="-1277671"/>
            <a:ext cx="12192000" cy="5907269"/>
          </a:xfrm>
          <a:prstGeom prst="rect">
            <a:avLst/>
          </a:prstGeom>
        </p:spPr>
      </p:pic>
    </p:spTree>
    <p:extLst>
      <p:ext uri="{BB962C8B-B14F-4D97-AF65-F5344CB8AC3E}">
        <p14:creationId xmlns:p14="http://schemas.microsoft.com/office/powerpoint/2010/main" val="837157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bg>
      <p:bgPr>
        <a:solidFill>
          <a:srgbClr val="421C6E"/>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32520" y="4629598"/>
            <a:ext cx="3348172" cy="1030292"/>
          </a:xfrm>
        </p:spPr>
        <p:txBody>
          <a:bodyPr anchor="b">
            <a:normAutofit/>
          </a:bodyPr>
          <a:lstStyle>
            <a:lvl1pPr algn="l">
              <a:defRPr sz="2800">
                <a:solidFill>
                  <a:schemeClr val="bg1"/>
                </a:solidFill>
              </a:defRPr>
            </a:lvl1pPr>
          </a:lstStyle>
          <a:p>
            <a:r>
              <a:rPr lang="en-US" dirty="0"/>
              <a:t>Divider slide over two lines</a:t>
            </a:r>
          </a:p>
        </p:txBody>
      </p:sp>
      <p:sp>
        <p:nvSpPr>
          <p:cNvPr id="3" name="Subtitle 2"/>
          <p:cNvSpPr>
            <a:spLocks noGrp="1"/>
          </p:cNvSpPr>
          <p:nvPr>
            <p:ph type="subTitle" idx="1"/>
          </p:nvPr>
        </p:nvSpPr>
        <p:spPr>
          <a:xfrm>
            <a:off x="426507" y="5638259"/>
            <a:ext cx="7772400" cy="396376"/>
          </a:xfrm>
        </p:spPr>
        <p:txBody>
          <a:bodyP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4" name="Picture 13">
            <a:extLst>
              <a:ext uri="{FF2B5EF4-FFF2-40B4-BE49-F238E27FC236}">
                <a16:creationId xmlns:a16="http://schemas.microsoft.com/office/drawing/2014/main" id="{48C1C4D8-345E-194E-8FD2-B5E4E8D5099E}"/>
              </a:ext>
            </a:extLst>
          </p:cNvPr>
          <p:cNvPicPr>
            <a:picLocks noChangeAspect="1"/>
          </p:cNvPicPr>
          <p:nvPr userDrawn="1"/>
        </p:nvPicPr>
        <p:blipFill>
          <a:blip r:embed="rId2"/>
          <a:stretch>
            <a:fillRect/>
          </a:stretch>
        </p:blipFill>
        <p:spPr>
          <a:xfrm>
            <a:off x="8561077" y="6372000"/>
            <a:ext cx="222923" cy="126000"/>
          </a:xfrm>
          <a:prstGeom prst="rect">
            <a:avLst/>
          </a:prstGeom>
        </p:spPr>
      </p:pic>
      <p:sp>
        <p:nvSpPr>
          <p:cNvPr id="15" name="Rectangle 14">
            <a:extLst>
              <a:ext uri="{FF2B5EF4-FFF2-40B4-BE49-F238E27FC236}">
                <a16:creationId xmlns:a16="http://schemas.microsoft.com/office/drawing/2014/main" id="{E885A553-CEFB-FC4F-A0C1-7EED72C04FC0}"/>
              </a:ext>
            </a:extLst>
          </p:cNvPr>
          <p:cNvSpPr/>
          <p:nvPr userDrawn="1"/>
        </p:nvSpPr>
        <p:spPr>
          <a:xfrm>
            <a:off x="8521695" y="6156556"/>
            <a:ext cx="301686" cy="215444"/>
          </a:xfrm>
          <a:prstGeom prst="rect">
            <a:avLst/>
          </a:prstGeom>
        </p:spPr>
        <p:txBody>
          <a:bodyPr wrap="none">
            <a:spAutoFit/>
          </a:bodyPr>
          <a:lstStyle/>
          <a:p>
            <a:pPr algn="ctr"/>
            <a:fld id="{3605A07B-EA5F-2942-A49C-AC58E11D7891}" type="slidenum">
              <a:rPr lang="en-PH" sz="800" b="0" i="0" smtClean="0">
                <a:solidFill>
                  <a:schemeClr val="bg1"/>
                </a:solidFill>
                <a:latin typeface="Muli" pitchFamily="2" charset="77"/>
              </a:rPr>
              <a:pPr algn="ctr"/>
              <a:t>‹#›</a:t>
            </a:fld>
            <a:endParaRPr lang="en-PH" sz="800" b="0" i="0" dirty="0">
              <a:solidFill>
                <a:schemeClr val="bg1"/>
              </a:solidFill>
              <a:latin typeface="Muli" pitchFamily="2" charset="77"/>
            </a:endParaRPr>
          </a:p>
        </p:txBody>
      </p:sp>
      <p:pic>
        <p:nvPicPr>
          <p:cNvPr id="7" name="Picture 6">
            <a:extLst>
              <a:ext uri="{FF2B5EF4-FFF2-40B4-BE49-F238E27FC236}">
                <a16:creationId xmlns:a16="http://schemas.microsoft.com/office/drawing/2014/main" id="{0CE0B408-B9AE-AF4B-9DDB-CCE07D913DFA}"/>
              </a:ext>
            </a:extLst>
          </p:cNvPr>
          <p:cNvPicPr>
            <a:picLocks noChangeAspect="1"/>
          </p:cNvPicPr>
          <p:nvPr userDrawn="1"/>
        </p:nvPicPr>
        <p:blipFill>
          <a:blip r:embed="rId3"/>
          <a:stretch>
            <a:fillRect/>
          </a:stretch>
        </p:blipFill>
        <p:spPr>
          <a:xfrm>
            <a:off x="0" y="-1277671"/>
            <a:ext cx="12192000" cy="5907269"/>
          </a:xfrm>
          <a:prstGeom prst="rect">
            <a:avLst/>
          </a:prstGeom>
        </p:spPr>
      </p:pic>
    </p:spTree>
    <p:extLst>
      <p:ext uri="{BB962C8B-B14F-4D97-AF65-F5344CB8AC3E}">
        <p14:creationId xmlns:p14="http://schemas.microsoft.com/office/powerpoint/2010/main" val="1548302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365126"/>
            <a:ext cx="3458305" cy="1850536"/>
          </a:xfrm>
        </p:spPr>
        <p:txBody>
          <a:bodyPr/>
          <a:lstStyle>
            <a:lvl1pPr>
              <a:defRPr lang="en-PH" sz="2800" b="0" i="0" kern="1200" dirty="0">
                <a:solidFill>
                  <a:srgbClr val="421C6E"/>
                </a:solidFill>
                <a:effectLst/>
                <a:latin typeface="Muli ExtraBold" pitchFamily="2" charset="77"/>
              </a:defRPr>
            </a:lvl1pPr>
          </a:lstStyle>
          <a:p>
            <a:r>
              <a:rPr lang="en-PH" sz="2800" b="0" i="0" kern="1200" dirty="0">
                <a:solidFill>
                  <a:srgbClr val="42206B"/>
                </a:solidFill>
                <a:effectLst/>
                <a:latin typeface="Muli ExtraBold" pitchFamily="2" charset="77"/>
                <a:ea typeface="+mn-ea"/>
                <a:cs typeface="+mn-cs"/>
              </a:rPr>
              <a:t>Headline style should sit across three lines </a:t>
            </a:r>
          </a:p>
        </p:txBody>
      </p:sp>
      <p:sp>
        <p:nvSpPr>
          <p:cNvPr id="3" name="Content Placeholder 2"/>
          <p:cNvSpPr>
            <a:spLocks noGrp="1"/>
          </p:cNvSpPr>
          <p:nvPr>
            <p:ph idx="1"/>
          </p:nvPr>
        </p:nvSpPr>
        <p:spPr>
          <a:xfrm>
            <a:off x="4407574" y="41275"/>
            <a:ext cx="4736426" cy="685799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a:extLst>
              <a:ext uri="{FF2B5EF4-FFF2-40B4-BE49-F238E27FC236}">
                <a16:creationId xmlns:a16="http://schemas.microsoft.com/office/drawing/2014/main" id="{37C1EA7B-904D-0140-829D-C2F28F64C37D}"/>
              </a:ext>
            </a:extLst>
          </p:cNvPr>
          <p:cNvPicPr>
            <a:picLocks noChangeAspect="1"/>
          </p:cNvPicPr>
          <p:nvPr userDrawn="1"/>
        </p:nvPicPr>
        <p:blipFill>
          <a:blip r:embed="rId2"/>
          <a:stretch>
            <a:fillRect/>
          </a:stretch>
        </p:blipFill>
        <p:spPr>
          <a:xfrm>
            <a:off x="8561077" y="6372000"/>
            <a:ext cx="222923" cy="126000"/>
          </a:xfrm>
          <a:prstGeom prst="rect">
            <a:avLst/>
          </a:prstGeom>
        </p:spPr>
      </p:pic>
      <p:sp>
        <p:nvSpPr>
          <p:cNvPr id="12" name="Rectangle 11">
            <a:extLst>
              <a:ext uri="{FF2B5EF4-FFF2-40B4-BE49-F238E27FC236}">
                <a16:creationId xmlns:a16="http://schemas.microsoft.com/office/drawing/2014/main" id="{DFBAD1CE-DD73-0145-A375-1E2B88434375}"/>
              </a:ext>
            </a:extLst>
          </p:cNvPr>
          <p:cNvSpPr/>
          <p:nvPr userDrawn="1"/>
        </p:nvSpPr>
        <p:spPr>
          <a:xfrm>
            <a:off x="8521695" y="6156556"/>
            <a:ext cx="301686" cy="215444"/>
          </a:xfrm>
          <a:prstGeom prst="rect">
            <a:avLst/>
          </a:prstGeom>
        </p:spPr>
        <p:txBody>
          <a:bodyPr wrap="none">
            <a:spAutoFit/>
          </a:bodyPr>
          <a:lstStyle/>
          <a:p>
            <a:pPr algn="ctr"/>
            <a:fld id="{3605A07B-EA5F-2942-A49C-AC58E11D7891}" type="slidenum">
              <a:rPr lang="en-PH" sz="800" b="0" i="0" smtClean="0">
                <a:solidFill>
                  <a:srgbClr val="42206B"/>
                </a:solidFill>
                <a:latin typeface="Muli" pitchFamily="2" charset="77"/>
              </a:rPr>
              <a:pPr algn="ctr"/>
              <a:t>‹#›</a:t>
            </a:fld>
            <a:endParaRPr lang="en-PH" sz="800" b="0" i="0" dirty="0">
              <a:solidFill>
                <a:srgbClr val="42206B"/>
              </a:solidFill>
              <a:latin typeface="Muli" pitchFamily="2" charset="77"/>
            </a:endParaRPr>
          </a:p>
        </p:txBody>
      </p:sp>
      <p:sp>
        <p:nvSpPr>
          <p:cNvPr id="13" name="Content Placeholder 2">
            <a:extLst>
              <a:ext uri="{FF2B5EF4-FFF2-40B4-BE49-F238E27FC236}">
                <a16:creationId xmlns:a16="http://schemas.microsoft.com/office/drawing/2014/main" id="{114901F5-1E3C-0648-844D-33802EE9AB10}"/>
              </a:ext>
            </a:extLst>
          </p:cNvPr>
          <p:cNvSpPr>
            <a:spLocks noGrp="1"/>
          </p:cNvSpPr>
          <p:nvPr>
            <p:ph idx="10"/>
          </p:nvPr>
        </p:nvSpPr>
        <p:spPr>
          <a:xfrm>
            <a:off x="662051" y="2409093"/>
            <a:ext cx="3424904" cy="37474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694A7D19-F079-284D-83D1-1F6C0C7A8122}"/>
              </a:ext>
            </a:extLst>
          </p:cNvPr>
          <p:cNvPicPr>
            <a:picLocks noChangeAspect="1"/>
          </p:cNvPicPr>
          <p:nvPr userDrawn="1"/>
        </p:nvPicPr>
        <p:blipFill rotWithShape="1">
          <a:blip r:embed="rId3"/>
          <a:srcRect r="29213" b="14778"/>
          <a:stretch/>
        </p:blipFill>
        <p:spPr>
          <a:xfrm>
            <a:off x="5937357" y="3826809"/>
            <a:ext cx="3206643" cy="3031191"/>
          </a:xfrm>
          <a:prstGeom prst="rect">
            <a:avLst/>
          </a:prstGeom>
        </p:spPr>
      </p:pic>
    </p:spTree>
    <p:extLst>
      <p:ext uri="{BB962C8B-B14F-4D97-AF65-F5344CB8AC3E}">
        <p14:creationId xmlns:p14="http://schemas.microsoft.com/office/powerpoint/2010/main" val="2089520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1498722-D894-514C-9D5D-81427828257B}"/>
              </a:ext>
            </a:extLst>
          </p:cNvPr>
          <p:cNvSpPr/>
          <p:nvPr userDrawn="1"/>
        </p:nvSpPr>
        <p:spPr>
          <a:xfrm>
            <a:off x="4514850" y="0"/>
            <a:ext cx="4629150" cy="6858000"/>
          </a:xfrm>
          <a:prstGeom prst="rect">
            <a:avLst/>
          </a:prstGeom>
          <a:solidFill>
            <a:srgbClr val="421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2206B"/>
              </a:solidFill>
            </a:endParaRPr>
          </a:p>
        </p:txBody>
      </p:sp>
      <p:sp>
        <p:nvSpPr>
          <p:cNvPr id="3" name="Content Placeholder 2"/>
          <p:cNvSpPr>
            <a:spLocks noGrp="1"/>
          </p:cNvSpPr>
          <p:nvPr>
            <p:ph idx="1" hasCustomPrompt="1"/>
          </p:nvPr>
        </p:nvSpPr>
        <p:spPr>
          <a:xfrm>
            <a:off x="-1" y="0"/>
            <a:ext cx="4514851" cy="6857999"/>
          </a:xfrm>
        </p:spPr>
        <p:txBody>
          <a:bodyPr/>
          <a:lstStyle/>
          <a:p>
            <a:pPr lvl="0"/>
            <a:r>
              <a:rPr lang="en-US" dirty="0"/>
              <a:t>Your photo here.</a:t>
            </a:r>
          </a:p>
        </p:txBody>
      </p:sp>
      <p:sp>
        <p:nvSpPr>
          <p:cNvPr id="9" name="Rectangle 8">
            <a:extLst>
              <a:ext uri="{FF2B5EF4-FFF2-40B4-BE49-F238E27FC236}">
                <a16:creationId xmlns:a16="http://schemas.microsoft.com/office/drawing/2014/main" id="{F21BEE34-4637-B340-9673-92097CDB87AD}"/>
              </a:ext>
            </a:extLst>
          </p:cNvPr>
          <p:cNvSpPr/>
          <p:nvPr userDrawn="1"/>
        </p:nvSpPr>
        <p:spPr>
          <a:xfrm>
            <a:off x="6886575" y="5422014"/>
            <a:ext cx="796373" cy="503364"/>
          </a:xfrm>
          <a:prstGeom prst="rect">
            <a:avLst/>
          </a:prstGeom>
          <a:solidFill>
            <a:srgbClr val="513A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a:extLst>
              <a:ext uri="{FF2B5EF4-FFF2-40B4-BE49-F238E27FC236}">
                <a16:creationId xmlns:a16="http://schemas.microsoft.com/office/drawing/2014/main" id="{114901F5-1E3C-0648-844D-33802EE9AB10}"/>
              </a:ext>
            </a:extLst>
          </p:cNvPr>
          <p:cNvSpPr>
            <a:spLocks noGrp="1"/>
          </p:cNvSpPr>
          <p:nvPr>
            <p:ph idx="10"/>
          </p:nvPr>
        </p:nvSpPr>
        <p:spPr>
          <a:xfrm>
            <a:off x="5018483" y="2152858"/>
            <a:ext cx="3765516" cy="374746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a:extLst>
              <a:ext uri="{FF2B5EF4-FFF2-40B4-BE49-F238E27FC236}">
                <a16:creationId xmlns:a16="http://schemas.microsoft.com/office/drawing/2014/main" id="{D82BB596-9388-224B-955A-69770676D651}"/>
              </a:ext>
            </a:extLst>
          </p:cNvPr>
          <p:cNvSpPr>
            <a:spLocks noGrp="1"/>
          </p:cNvSpPr>
          <p:nvPr>
            <p:ph type="ctrTitle" hasCustomPrompt="1"/>
          </p:nvPr>
        </p:nvSpPr>
        <p:spPr>
          <a:xfrm>
            <a:off x="5018482" y="924739"/>
            <a:ext cx="3765517" cy="1030292"/>
          </a:xfrm>
        </p:spPr>
        <p:txBody>
          <a:bodyPr anchor="b">
            <a:normAutofit/>
          </a:bodyPr>
          <a:lstStyle>
            <a:lvl1pPr algn="l">
              <a:defRPr sz="2800">
                <a:solidFill>
                  <a:srgbClr val="F8B24D"/>
                </a:solidFill>
              </a:defRPr>
            </a:lvl1pPr>
          </a:lstStyle>
          <a:p>
            <a:r>
              <a:rPr lang="en-US" dirty="0"/>
              <a:t>Headline style should sit across three lines</a:t>
            </a:r>
          </a:p>
        </p:txBody>
      </p:sp>
      <p:pic>
        <p:nvPicPr>
          <p:cNvPr id="16" name="Picture 15">
            <a:extLst>
              <a:ext uri="{FF2B5EF4-FFF2-40B4-BE49-F238E27FC236}">
                <a16:creationId xmlns:a16="http://schemas.microsoft.com/office/drawing/2014/main" id="{401D6DD6-7786-5949-88C8-6B7E76C32B9F}"/>
              </a:ext>
            </a:extLst>
          </p:cNvPr>
          <p:cNvPicPr>
            <a:picLocks noChangeAspect="1"/>
          </p:cNvPicPr>
          <p:nvPr userDrawn="1"/>
        </p:nvPicPr>
        <p:blipFill>
          <a:blip r:embed="rId2"/>
          <a:stretch>
            <a:fillRect/>
          </a:stretch>
        </p:blipFill>
        <p:spPr>
          <a:xfrm>
            <a:off x="8561077" y="6372000"/>
            <a:ext cx="222923" cy="126000"/>
          </a:xfrm>
          <a:prstGeom prst="rect">
            <a:avLst/>
          </a:prstGeom>
        </p:spPr>
      </p:pic>
      <p:sp>
        <p:nvSpPr>
          <p:cNvPr id="17" name="Rectangle 16">
            <a:extLst>
              <a:ext uri="{FF2B5EF4-FFF2-40B4-BE49-F238E27FC236}">
                <a16:creationId xmlns:a16="http://schemas.microsoft.com/office/drawing/2014/main" id="{AD7AFEB8-201A-2649-9A6F-AA92839C327E}"/>
              </a:ext>
            </a:extLst>
          </p:cNvPr>
          <p:cNvSpPr/>
          <p:nvPr userDrawn="1"/>
        </p:nvSpPr>
        <p:spPr>
          <a:xfrm>
            <a:off x="8521695" y="6156556"/>
            <a:ext cx="301686" cy="215444"/>
          </a:xfrm>
          <a:prstGeom prst="rect">
            <a:avLst/>
          </a:prstGeom>
        </p:spPr>
        <p:txBody>
          <a:bodyPr wrap="none">
            <a:spAutoFit/>
          </a:bodyPr>
          <a:lstStyle/>
          <a:p>
            <a:pPr algn="ctr"/>
            <a:fld id="{3605A07B-EA5F-2942-A49C-AC58E11D7891}" type="slidenum">
              <a:rPr lang="en-PH" sz="800" b="0" i="0" smtClean="0">
                <a:solidFill>
                  <a:schemeClr val="bg1"/>
                </a:solidFill>
                <a:latin typeface="Muli" pitchFamily="2" charset="77"/>
              </a:rPr>
              <a:pPr algn="ctr"/>
              <a:t>‹#›</a:t>
            </a:fld>
            <a:endParaRPr lang="en-PH" sz="800" b="0" i="0" dirty="0">
              <a:solidFill>
                <a:schemeClr val="bg1"/>
              </a:solidFill>
              <a:latin typeface="Muli" pitchFamily="2" charset="77"/>
            </a:endParaRPr>
          </a:p>
        </p:txBody>
      </p:sp>
      <p:pic>
        <p:nvPicPr>
          <p:cNvPr id="11" name="Picture 10">
            <a:extLst>
              <a:ext uri="{FF2B5EF4-FFF2-40B4-BE49-F238E27FC236}">
                <a16:creationId xmlns:a16="http://schemas.microsoft.com/office/drawing/2014/main" id="{4C956BAC-D30D-7744-9E68-E71C4A2BC070}"/>
              </a:ext>
            </a:extLst>
          </p:cNvPr>
          <p:cNvPicPr>
            <a:picLocks noChangeAspect="1"/>
          </p:cNvPicPr>
          <p:nvPr userDrawn="1"/>
        </p:nvPicPr>
        <p:blipFill rotWithShape="1">
          <a:blip r:embed="rId3"/>
          <a:srcRect r="29213" b="14778"/>
          <a:stretch/>
        </p:blipFill>
        <p:spPr>
          <a:xfrm rot="10800000">
            <a:off x="0" y="0"/>
            <a:ext cx="3206643" cy="3031191"/>
          </a:xfrm>
          <a:prstGeom prst="rect">
            <a:avLst/>
          </a:prstGeom>
        </p:spPr>
      </p:pic>
    </p:spTree>
    <p:extLst>
      <p:ext uri="{BB962C8B-B14F-4D97-AF65-F5344CB8AC3E}">
        <p14:creationId xmlns:p14="http://schemas.microsoft.com/office/powerpoint/2010/main" val="3366487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ECA451B2-6510-8442-9819-DE04DD6DF717}"/>
              </a:ext>
            </a:extLst>
          </p:cNvPr>
          <p:cNvSpPr>
            <a:spLocks noGrp="1"/>
          </p:cNvSpPr>
          <p:nvPr>
            <p:ph idx="11"/>
          </p:nvPr>
        </p:nvSpPr>
        <p:spPr>
          <a:xfrm>
            <a:off x="4407574" y="3490061"/>
            <a:ext cx="4153503" cy="2873023"/>
          </a:xfrm>
        </p:spPr>
        <p:txBody>
          <a:bodyPr/>
          <a:lstStyle/>
          <a:p>
            <a:pPr lvl="0"/>
            <a:endParaRPr lang="en-US" dirty="0"/>
          </a:p>
        </p:txBody>
      </p:sp>
      <p:sp>
        <p:nvSpPr>
          <p:cNvPr id="2" name="Title 1"/>
          <p:cNvSpPr>
            <a:spLocks noGrp="1"/>
          </p:cNvSpPr>
          <p:nvPr>
            <p:ph type="title" hasCustomPrompt="1"/>
          </p:nvPr>
        </p:nvSpPr>
        <p:spPr>
          <a:xfrm>
            <a:off x="628650" y="365126"/>
            <a:ext cx="3458305" cy="1850536"/>
          </a:xfrm>
        </p:spPr>
        <p:txBody>
          <a:bodyPr/>
          <a:lstStyle>
            <a:lvl1pPr>
              <a:defRPr lang="en-PH" sz="2800" b="0" i="0" kern="1200" dirty="0">
                <a:solidFill>
                  <a:srgbClr val="42206B"/>
                </a:solidFill>
                <a:effectLst/>
                <a:latin typeface="Muli ExtraBold" pitchFamily="2" charset="77"/>
              </a:defRPr>
            </a:lvl1pPr>
          </a:lstStyle>
          <a:p>
            <a:r>
              <a:rPr lang="en-PH" sz="2800" b="0" i="0" kern="1200" dirty="0">
                <a:solidFill>
                  <a:srgbClr val="42206B"/>
                </a:solidFill>
                <a:effectLst/>
                <a:latin typeface="Muli ExtraBold" pitchFamily="2" charset="77"/>
                <a:ea typeface="+mn-ea"/>
                <a:cs typeface="+mn-cs"/>
              </a:rPr>
              <a:t>Headline style should sit across three lines </a:t>
            </a:r>
          </a:p>
        </p:txBody>
      </p:sp>
      <p:sp>
        <p:nvSpPr>
          <p:cNvPr id="3" name="Content Placeholder 2"/>
          <p:cNvSpPr>
            <a:spLocks noGrp="1"/>
          </p:cNvSpPr>
          <p:nvPr>
            <p:ph idx="1"/>
          </p:nvPr>
        </p:nvSpPr>
        <p:spPr>
          <a:xfrm>
            <a:off x="4407574" y="360000"/>
            <a:ext cx="4153503" cy="2873023"/>
          </a:xfrm>
        </p:spPr>
        <p:txBody>
          <a:bodyPr/>
          <a:lstStyle/>
          <a:p>
            <a:pPr lvl="0"/>
            <a:endParaRPr lang="en-US" dirty="0"/>
          </a:p>
        </p:txBody>
      </p:sp>
      <p:pic>
        <p:nvPicPr>
          <p:cNvPr id="11" name="Picture 10">
            <a:extLst>
              <a:ext uri="{FF2B5EF4-FFF2-40B4-BE49-F238E27FC236}">
                <a16:creationId xmlns:a16="http://schemas.microsoft.com/office/drawing/2014/main" id="{37C1EA7B-904D-0140-829D-C2F28F64C37D}"/>
              </a:ext>
            </a:extLst>
          </p:cNvPr>
          <p:cNvPicPr>
            <a:picLocks noChangeAspect="1"/>
          </p:cNvPicPr>
          <p:nvPr userDrawn="1"/>
        </p:nvPicPr>
        <p:blipFill>
          <a:blip r:embed="rId2"/>
          <a:stretch>
            <a:fillRect/>
          </a:stretch>
        </p:blipFill>
        <p:spPr>
          <a:xfrm>
            <a:off x="8561077" y="6372000"/>
            <a:ext cx="222923" cy="126000"/>
          </a:xfrm>
          <a:prstGeom prst="rect">
            <a:avLst/>
          </a:prstGeom>
        </p:spPr>
      </p:pic>
      <p:sp>
        <p:nvSpPr>
          <p:cNvPr id="12" name="Rectangle 11">
            <a:extLst>
              <a:ext uri="{FF2B5EF4-FFF2-40B4-BE49-F238E27FC236}">
                <a16:creationId xmlns:a16="http://schemas.microsoft.com/office/drawing/2014/main" id="{DFBAD1CE-DD73-0145-A375-1E2B88434375}"/>
              </a:ext>
            </a:extLst>
          </p:cNvPr>
          <p:cNvSpPr/>
          <p:nvPr userDrawn="1"/>
        </p:nvSpPr>
        <p:spPr>
          <a:xfrm>
            <a:off x="8521695" y="6156556"/>
            <a:ext cx="301686" cy="215444"/>
          </a:xfrm>
          <a:prstGeom prst="rect">
            <a:avLst/>
          </a:prstGeom>
        </p:spPr>
        <p:txBody>
          <a:bodyPr wrap="none">
            <a:spAutoFit/>
          </a:bodyPr>
          <a:lstStyle/>
          <a:p>
            <a:pPr algn="ctr"/>
            <a:fld id="{3605A07B-EA5F-2942-A49C-AC58E11D7891}" type="slidenum">
              <a:rPr lang="en-PH" sz="800" b="0" i="0" smtClean="0">
                <a:solidFill>
                  <a:srgbClr val="42206B"/>
                </a:solidFill>
                <a:latin typeface="Muli" pitchFamily="2" charset="77"/>
              </a:rPr>
              <a:pPr algn="ctr"/>
              <a:t>‹#›</a:t>
            </a:fld>
            <a:endParaRPr lang="en-PH" sz="800" b="0" i="0" dirty="0">
              <a:solidFill>
                <a:srgbClr val="42206B"/>
              </a:solidFill>
              <a:latin typeface="Muli" pitchFamily="2" charset="77"/>
            </a:endParaRPr>
          </a:p>
        </p:txBody>
      </p:sp>
      <p:sp>
        <p:nvSpPr>
          <p:cNvPr id="13" name="Content Placeholder 2">
            <a:extLst>
              <a:ext uri="{FF2B5EF4-FFF2-40B4-BE49-F238E27FC236}">
                <a16:creationId xmlns:a16="http://schemas.microsoft.com/office/drawing/2014/main" id="{114901F5-1E3C-0648-844D-33802EE9AB10}"/>
              </a:ext>
            </a:extLst>
          </p:cNvPr>
          <p:cNvSpPr>
            <a:spLocks noGrp="1"/>
          </p:cNvSpPr>
          <p:nvPr>
            <p:ph idx="10"/>
          </p:nvPr>
        </p:nvSpPr>
        <p:spPr>
          <a:xfrm>
            <a:off x="662051" y="2409093"/>
            <a:ext cx="3424904" cy="37474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E3FAC87B-9468-5B4F-BEB4-593DB07B6C18}"/>
              </a:ext>
            </a:extLst>
          </p:cNvPr>
          <p:cNvPicPr>
            <a:picLocks noChangeAspect="1"/>
          </p:cNvPicPr>
          <p:nvPr userDrawn="1"/>
        </p:nvPicPr>
        <p:blipFill rotWithShape="1">
          <a:blip r:embed="rId3"/>
          <a:srcRect r="29213" b="14778"/>
          <a:stretch/>
        </p:blipFill>
        <p:spPr>
          <a:xfrm>
            <a:off x="5937357" y="3826809"/>
            <a:ext cx="3206643" cy="3031191"/>
          </a:xfrm>
          <a:prstGeom prst="rect">
            <a:avLst/>
          </a:prstGeom>
        </p:spPr>
      </p:pic>
    </p:spTree>
    <p:extLst>
      <p:ext uri="{BB962C8B-B14F-4D97-AF65-F5344CB8AC3E}">
        <p14:creationId xmlns:p14="http://schemas.microsoft.com/office/powerpoint/2010/main" val="3531123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7D4AC1-0BFA-BB46-B83B-F704917A285C}" type="datetimeFigureOut">
              <a:rPr lang="en-US" smtClean="0"/>
              <a:t>3/12/2025</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2CC6E9-285A-B941-A7FB-A8D33BECD2C1}" type="slidenum">
              <a:rPr lang="en-US" smtClean="0"/>
              <a:t>‹#›</a:t>
            </a:fld>
            <a:endParaRPr lang="en-US"/>
          </a:p>
        </p:txBody>
      </p:sp>
    </p:spTree>
    <p:extLst>
      <p:ext uri="{BB962C8B-B14F-4D97-AF65-F5344CB8AC3E}">
        <p14:creationId xmlns:p14="http://schemas.microsoft.com/office/powerpoint/2010/main" val="4221636058"/>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62"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Lst>
  <p:txStyles>
    <p:titleStyle>
      <a:lvl1pPr algn="l" defTabSz="914400" rtl="0" eaLnBrk="1" latinLnBrk="0" hangingPunct="1">
        <a:lnSpc>
          <a:spcPct val="90000"/>
        </a:lnSpc>
        <a:spcBef>
          <a:spcPct val="0"/>
        </a:spcBef>
        <a:buNone/>
        <a:defRPr sz="2800" b="1" i="0" kern="1200">
          <a:solidFill>
            <a:schemeClr val="tx1"/>
          </a:solidFill>
          <a:latin typeface="Muli ExtraBold"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Muli Light" pitchFamily="2" charset="77"/>
          <a:ea typeface="+mn-ea"/>
          <a:cs typeface="+mn-cs"/>
        </a:defRPr>
      </a:lvl1pPr>
      <a:lvl2pPr marL="7938" indent="0" algn="l" defTabSz="914400" rtl="0" eaLnBrk="1" latinLnBrk="0" hangingPunct="1">
        <a:lnSpc>
          <a:spcPct val="90000"/>
        </a:lnSpc>
        <a:spcBef>
          <a:spcPts val="500"/>
        </a:spcBef>
        <a:buFont typeface="Arial" panose="020B0604020202020204" pitchFamily="34" charset="0"/>
        <a:buNone/>
        <a:tabLst/>
        <a:defRPr sz="1800" b="0" i="0" kern="1200">
          <a:solidFill>
            <a:schemeClr val="tx1"/>
          </a:solidFill>
          <a:latin typeface="Muli Light" pitchFamily="2" charset="77"/>
          <a:ea typeface="+mn-ea"/>
          <a:cs typeface="+mn-cs"/>
        </a:defRPr>
      </a:lvl2pPr>
      <a:lvl3pPr marL="7938" indent="0" algn="l" defTabSz="914400" rtl="0" eaLnBrk="1" latinLnBrk="0" hangingPunct="1">
        <a:lnSpc>
          <a:spcPct val="90000"/>
        </a:lnSpc>
        <a:spcBef>
          <a:spcPts val="500"/>
        </a:spcBef>
        <a:buFont typeface="Arial" panose="020B0604020202020204" pitchFamily="34" charset="0"/>
        <a:buNone/>
        <a:tabLst/>
        <a:defRPr sz="1600" b="0" i="0" kern="1200">
          <a:solidFill>
            <a:schemeClr val="tx1"/>
          </a:solidFill>
          <a:latin typeface="Muli Light" pitchFamily="2" charset="77"/>
          <a:ea typeface="+mn-ea"/>
          <a:cs typeface="+mn-cs"/>
        </a:defRPr>
      </a:lvl3pPr>
      <a:lvl4pPr marL="7938" indent="0" algn="l" defTabSz="914400" rtl="0" eaLnBrk="1" latinLnBrk="0" hangingPunct="1">
        <a:lnSpc>
          <a:spcPct val="90000"/>
        </a:lnSpc>
        <a:spcBef>
          <a:spcPts val="500"/>
        </a:spcBef>
        <a:buFont typeface="Arial" panose="020B0604020202020204" pitchFamily="34" charset="0"/>
        <a:buNone/>
        <a:tabLst/>
        <a:defRPr sz="1400" b="0" i="0" kern="1200">
          <a:solidFill>
            <a:schemeClr val="tx1"/>
          </a:solidFill>
          <a:latin typeface="Muli Light" pitchFamily="2" charset="77"/>
          <a:ea typeface="+mn-ea"/>
          <a:cs typeface="+mn-cs"/>
        </a:defRPr>
      </a:lvl4pPr>
      <a:lvl5pPr marL="7938" indent="0" algn="l" defTabSz="914400" rtl="0" eaLnBrk="1" latinLnBrk="0" hangingPunct="1">
        <a:lnSpc>
          <a:spcPct val="90000"/>
        </a:lnSpc>
        <a:spcBef>
          <a:spcPts val="500"/>
        </a:spcBef>
        <a:buFont typeface="Arial" panose="020B0604020202020204" pitchFamily="34" charset="0"/>
        <a:buNone/>
        <a:tabLst/>
        <a:defRPr sz="1400" b="0" i="0" kern="1200">
          <a:solidFill>
            <a:schemeClr val="tx1"/>
          </a:solidFill>
          <a:latin typeface="Muli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oneportalau.oneschoolglobal.com/"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62168"/>
        </a:solidFill>
        <a:effectLst/>
      </p:bgPr>
    </p:bg>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FD3065C1-BCC0-6418-34E6-E7DADB3588B7}"/>
              </a:ext>
            </a:extLst>
          </p:cNvPr>
          <p:cNvSpPr>
            <a:spLocks noGrp="1"/>
          </p:cNvSpPr>
          <p:nvPr>
            <p:ph type="subTitle" idx="1"/>
          </p:nvPr>
        </p:nvSpPr>
        <p:spPr>
          <a:xfrm>
            <a:off x="2941107" y="481518"/>
            <a:ext cx="5440893" cy="396376"/>
          </a:xfrm>
        </p:spPr>
        <p:txBody>
          <a:bodyPr>
            <a:noAutofit/>
          </a:bodyPr>
          <a:lstStyle/>
          <a:p>
            <a:r>
              <a:rPr lang="en-AU" sz="2800" b="1" dirty="0"/>
              <a:t>New </a:t>
            </a:r>
            <a:r>
              <a:rPr lang="en-AU" sz="2800" b="1" dirty="0" err="1"/>
              <a:t>OnePortal</a:t>
            </a:r>
            <a:r>
              <a:rPr lang="en-AU" sz="2800" b="1" dirty="0"/>
              <a:t> Application</a:t>
            </a:r>
          </a:p>
        </p:txBody>
      </p:sp>
    </p:spTree>
    <p:extLst>
      <p:ext uri="{BB962C8B-B14F-4D97-AF65-F5344CB8AC3E}">
        <p14:creationId xmlns:p14="http://schemas.microsoft.com/office/powerpoint/2010/main" val="3142067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34434-26D1-AB4C-80AD-FAD9DF84BBE6}"/>
              </a:ext>
            </a:extLst>
          </p:cNvPr>
          <p:cNvSpPr>
            <a:spLocks noGrp="1"/>
          </p:cNvSpPr>
          <p:nvPr>
            <p:ph type="title"/>
          </p:nvPr>
        </p:nvSpPr>
        <p:spPr>
          <a:xfrm>
            <a:off x="222250" y="626533"/>
            <a:ext cx="8015817" cy="549274"/>
          </a:xfrm>
        </p:spPr>
        <p:txBody>
          <a:bodyPr>
            <a:normAutofit/>
          </a:bodyPr>
          <a:lstStyle/>
          <a:p>
            <a:r>
              <a:rPr lang="en-US" dirty="0"/>
              <a:t>Dashboard – Canvas feeds, Student info</a:t>
            </a:r>
          </a:p>
        </p:txBody>
      </p:sp>
      <p:sp>
        <p:nvSpPr>
          <p:cNvPr id="4" name="TextBox 3">
            <a:extLst>
              <a:ext uri="{FF2B5EF4-FFF2-40B4-BE49-F238E27FC236}">
                <a16:creationId xmlns:a16="http://schemas.microsoft.com/office/drawing/2014/main" id="{5DF28202-03DC-8D1B-3F4F-9E00C8EE829C}"/>
              </a:ext>
            </a:extLst>
          </p:cNvPr>
          <p:cNvSpPr txBox="1"/>
          <p:nvPr/>
        </p:nvSpPr>
        <p:spPr>
          <a:xfrm>
            <a:off x="342900" y="1473075"/>
            <a:ext cx="7010400" cy="1261884"/>
          </a:xfrm>
          <a:prstGeom prst="rect">
            <a:avLst/>
          </a:prstGeom>
          <a:noFill/>
        </p:spPr>
        <p:txBody>
          <a:bodyPr wrap="square" rtlCol="0">
            <a:spAutoFit/>
          </a:bodyPr>
          <a:lstStyle/>
          <a:p>
            <a:endParaRPr lang="en-AU" sz="2000"/>
          </a:p>
          <a:p>
            <a:endParaRPr lang="en-AU" sz="2000"/>
          </a:p>
          <a:p>
            <a:endParaRPr lang="en-AU"/>
          </a:p>
          <a:p>
            <a:endParaRPr lang="en-AU" dirty="0"/>
          </a:p>
        </p:txBody>
      </p:sp>
      <p:pic>
        <p:nvPicPr>
          <p:cNvPr id="5" name="Picture 4">
            <a:extLst>
              <a:ext uri="{FF2B5EF4-FFF2-40B4-BE49-F238E27FC236}">
                <a16:creationId xmlns:a16="http://schemas.microsoft.com/office/drawing/2014/main" id="{3515ED81-C95A-FCFA-1A91-AD1AA0AA20A1}"/>
              </a:ext>
            </a:extLst>
          </p:cNvPr>
          <p:cNvPicPr>
            <a:picLocks noChangeAspect="1"/>
          </p:cNvPicPr>
          <p:nvPr/>
        </p:nvPicPr>
        <p:blipFill>
          <a:blip r:embed="rId2"/>
          <a:stretch>
            <a:fillRect/>
          </a:stretch>
        </p:blipFill>
        <p:spPr>
          <a:xfrm>
            <a:off x="50800" y="1411136"/>
            <a:ext cx="9042400" cy="4820331"/>
          </a:xfrm>
          <a:prstGeom prst="rect">
            <a:avLst/>
          </a:prstGeom>
        </p:spPr>
      </p:pic>
    </p:spTree>
    <p:extLst>
      <p:ext uri="{BB962C8B-B14F-4D97-AF65-F5344CB8AC3E}">
        <p14:creationId xmlns:p14="http://schemas.microsoft.com/office/powerpoint/2010/main" val="2543840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34434-26D1-AB4C-80AD-FAD9DF84BBE6}"/>
              </a:ext>
            </a:extLst>
          </p:cNvPr>
          <p:cNvSpPr>
            <a:spLocks noGrp="1"/>
          </p:cNvSpPr>
          <p:nvPr>
            <p:ph type="title"/>
          </p:nvPr>
        </p:nvSpPr>
        <p:spPr>
          <a:xfrm>
            <a:off x="222250" y="447177"/>
            <a:ext cx="8015817" cy="549274"/>
          </a:xfrm>
        </p:spPr>
        <p:txBody>
          <a:bodyPr>
            <a:normAutofit fontScale="90000"/>
          </a:bodyPr>
          <a:lstStyle/>
          <a:p>
            <a:r>
              <a:rPr lang="en-US" dirty="0"/>
              <a:t>Timetable – Simple to switch between students  </a:t>
            </a:r>
          </a:p>
        </p:txBody>
      </p:sp>
      <p:sp>
        <p:nvSpPr>
          <p:cNvPr id="4" name="TextBox 3">
            <a:extLst>
              <a:ext uri="{FF2B5EF4-FFF2-40B4-BE49-F238E27FC236}">
                <a16:creationId xmlns:a16="http://schemas.microsoft.com/office/drawing/2014/main" id="{5DF28202-03DC-8D1B-3F4F-9E00C8EE829C}"/>
              </a:ext>
            </a:extLst>
          </p:cNvPr>
          <p:cNvSpPr txBox="1"/>
          <p:nvPr/>
        </p:nvSpPr>
        <p:spPr>
          <a:xfrm>
            <a:off x="342900" y="1473075"/>
            <a:ext cx="7010400" cy="1261884"/>
          </a:xfrm>
          <a:prstGeom prst="rect">
            <a:avLst/>
          </a:prstGeom>
          <a:noFill/>
        </p:spPr>
        <p:txBody>
          <a:bodyPr wrap="square" rtlCol="0">
            <a:spAutoFit/>
          </a:bodyPr>
          <a:lstStyle/>
          <a:p>
            <a:endParaRPr lang="en-AU" sz="2000"/>
          </a:p>
          <a:p>
            <a:endParaRPr lang="en-AU" sz="2000"/>
          </a:p>
          <a:p>
            <a:endParaRPr lang="en-AU"/>
          </a:p>
          <a:p>
            <a:endParaRPr lang="en-AU" dirty="0"/>
          </a:p>
        </p:txBody>
      </p:sp>
      <p:pic>
        <p:nvPicPr>
          <p:cNvPr id="6" name="Picture 5">
            <a:extLst>
              <a:ext uri="{FF2B5EF4-FFF2-40B4-BE49-F238E27FC236}">
                <a16:creationId xmlns:a16="http://schemas.microsoft.com/office/drawing/2014/main" id="{D21AC92C-B3E6-405D-337B-DFB6F7128A9D}"/>
              </a:ext>
            </a:extLst>
          </p:cNvPr>
          <p:cNvPicPr>
            <a:picLocks noChangeAspect="1"/>
          </p:cNvPicPr>
          <p:nvPr/>
        </p:nvPicPr>
        <p:blipFill>
          <a:blip r:embed="rId2"/>
          <a:stretch>
            <a:fillRect/>
          </a:stretch>
        </p:blipFill>
        <p:spPr>
          <a:xfrm>
            <a:off x="222250" y="1069100"/>
            <a:ext cx="8699500" cy="5532599"/>
          </a:xfrm>
          <a:prstGeom prst="rect">
            <a:avLst/>
          </a:prstGeom>
        </p:spPr>
      </p:pic>
    </p:spTree>
    <p:extLst>
      <p:ext uri="{BB962C8B-B14F-4D97-AF65-F5344CB8AC3E}">
        <p14:creationId xmlns:p14="http://schemas.microsoft.com/office/powerpoint/2010/main" val="2325065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34434-26D1-AB4C-80AD-FAD9DF84BBE6}"/>
              </a:ext>
            </a:extLst>
          </p:cNvPr>
          <p:cNvSpPr>
            <a:spLocks noGrp="1"/>
          </p:cNvSpPr>
          <p:nvPr>
            <p:ph type="title"/>
          </p:nvPr>
        </p:nvSpPr>
        <p:spPr>
          <a:xfrm>
            <a:off x="222250" y="447177"/>
            <a:ext cx="8015817" cy="549274"/>
          </a:xfrm>
        </p:spPr>
        <p:txBody>
          <a:bodyPr>
            <a:normAutofit/>
          </a:bodyPr>
          <a:lstStyle/>
          <a:p>
            <a:r>
              <a:rPr lang="en-US" dirty="0"/>
              <a:t>Calendar feed from </a:t>
            </a:r>
            <a:r>
              <a:rPr lang="en-US" dirty="0" err="1"/>
              <a:t>Sental</a:t>
            </a:r>
            <a:endParaRPr lang="en-US" dirty="0"/>
          </a:p>
        </p:txBody>
      </p:sp>
      <p:sp>
        <p:nvSpPr>
          <p:cNvPr id="4" name="TextBox 3">
            <a:extLst>
              <a:ext uri="{FF2B5EF4-FFF2-40B4-BE49-F238E27FC236}">
                <a16:creationId xmlns:a16="http://schemas.microsoft.com/office/drawing/2014/main" id="{5DF28202-03DC-8D1B-3F4F-9E00C8EE829C}"/>
              </a:ext>
            </a:extLst>
          </p:cNvPr>
          <p:cNvSpPr txBox="1"/>
          <p:nvPr/>
        </p:nvSpPr>
        <p:spPr>
          <a:xfrm>
            <a:off x="342900" y="1473075"/>
            <a:ext cx="7010400" cy="1261884"/>
          </a:xfrm>
          <a:prstGeom prst="rect">
            <a:avLst/>
          </a:prstGeom>
          <a:noFill/>
        </p:spPr>
        <p:txBody>
          <a:bodyPr wrap="square" rtlCol="0">
            <a:spAutoFit/>
          </a:bodyPr>
          <a:lstStyle/>
          <a:p>
            <a:endParaRPr lang="en-AU" sz="2000"/>
          </a:p>
          <a:p>
            <a:endParaRPr lang="en-AU" sz="2000"/>
          </a:p>
          <a:p>
            <a:endParaRPr lang="en-AU"/>
          </a:p>
          <a:p>
            <a:endParaRPr lang="en-AU" dirty="0"/>
          </a:p>
        </p:txBody>
      </p:sp>
      <p:pic>
        <p:nvPicPr>
          <p:cNvPr id="5" name="Picture 4">
            <a:extLst>
              <a:ext uri="{FF2B5EF4-FFF2-40B4-BE49-F238E27FC236}">
                <a16:creationId xmlns:a16="http://schemas.microsoft.com/office/drawing/2014/main" id="{0856B896-B88B-7972-FD48-BBCB5EE121BE}"/>
              </a:ext>
            </a:extLst>
          </p:cNvPr>
          <p:cNvPicPr>
            <a:picLocks noChangeAspect="1"/>
          </p:cNvPicPr>
          <p:nvPr/>
        </p:nvPicPr>
        <p:blipFill>
          <a:blip r:embed="rId2"/>
          <a:stretch>
            <a:fillRect/>
          </a:stretch>
        </p:blipFill>
        <p:spPr>
          <a:xfrm>
            <a:off x="64379" y="1198747"/>
            <a:ext cx="9015241" cy="4401953"/>
          </a:xfrm>
          <a:prstGeom prst="rect">
            <a:avLst/>
          </a:prstGeom>
        </p:spPr>
      </p:pic>
    </p:spTree>
    <p:extLst>
      <p:ext uri="{BB962C8B-B14F-4D97-AF65-F5344CB8AC3E}">
        <p14:creationId xmlns:p14="http://schemas.microsoft.com/office/powerpoint/2010/main" val="3184349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34434-26D1-AB4C-80AD-FAD9DF84BBE6}"/>
              </a:ext>
            </a:extLst>
          </p:cNvPr>
          <p:cNvSpPr>
            <a:spLocks noGrp="1"/>
          </p:cNvSpPr>
          <p:nvPr>
            <p:ph type="title"/>
          </p:nvPr>
        </p:nvSpPr>
        <p:spPr>
          <a:xfrm>
            <a:off x="222250" y="447177"/>
            <a:ext cx="8015817" cy="549274"/>
          </a:xfrm>
        </p:spPr>
        <p:txBody>
          <a:bodyPr>
            <a:normAutofit/>
          </a:bodyPr>
          <a:lstStyle/>
          <a:p>
            <a:r>
              <a:rPr lang="en-US" dirty="0"/>
              <a:t>Resource links\Files</a:t>
            </a:r>
          </a:p>
        </p:txBody>
      </p:sp>
      <p:sp>
        <p:nvSpPr>
          <p:cNvPr id="4" name="TextBox 3">
            <a:extLst>
              <a:ext uri="{FF2B5EF4-FFF2-40B4-BE49-F238E27FC236}">
                <a16:creationId xmlns:a16="http://schemas.microsoft.com/office/drawing/2014/main" id="{5DF28202-03DC-8D1B-3F4F-9E00C8EE829C}"/>
              </a:ext>
            </a:extLst>
          </p:cNvPr>
          <p:cNvSpPr txBox="1"/>
          <p:nvPr/>
        </p:nvSpPr>
        <p:spPr>
          <a:xfrm>
            <a:off x="342900" y="1473075"/>
            <a:ext cx="7010400" cy="1261884"/>
          </a:xfrm>
          <a:prstGeom prst="rect">
            <a:avLst/>
          </a:prstGeom>
          <a:noFill/>
        </p:spPr>
        <p:txBody>
          <a:bodyPr wrap="square" rtlCol="0">
            <a:spAutoFit/>
          </a:bodyPr>
          <a:lstStyle/>
          <a:p>
            <a:endParaRPr lang="en-AU" sz="2000"/>
          </a:p>
          <a:p>
            <a:endParaRPr lang="en-AU" sz="2000"/>
          </a:p>
          <a:p>
            <a:endParaRPr lang="en-AU"/>
          </a:p>
          <a:p>
            <a:endParaRPr lang="en-AU" dirty="0"/>
          </a:p>
        </p:txBody>
      </p:sp>
      <p:pic>
        <p:nvPicPr>
          <p:cNvPr id="6" name="Picture 5">
            <a:extLst>
              <a:ext uri="{FF2B5EF4-FFF2-40B4-BE49-F238E27FC236}">
                <a16:creationId xmlns:a16="http://schemas.microsoft.com/office/drawing/2014/main" id="{34AB0C6A-CD38-CE41-BDA3-0DED3DF38F82}"/>
              </a:ext>
            </a:extLst>
          </p:cNvPr>
          <p:cNvPicPr>
            <a:picLocks noChangeAspect="1"/>
          </p:cNvPicPr>
          <p:nvPr/>
        </p:nvPicPr>
        <p:blipFill>
          <a:blip r:embed="rId2"/>
          <a:stretch>
            <a:fillRect/>
          </a:stretch>
        </p:blipFill>
        <p:spPr>
          <a:xfrm>
            <a:off x="222250" y="1323228"/>
            <a:ext cx="8299450" cy="3401171"/>
          </a:xfrm>
          <a:prstGeom prst="rect">
            <a:avLst/>
          </a:prstGeom>
        </p:spPr>
      </p:pic>
    </p:spTree>
    <p:extLst>
      <p:ext uri="{BB962C8B-B14F-4D97-AF65-F5344CB8AC3E}">
        <p14:creationId xmlns:p14="http://schemas.microsoft.com/office/powerpoint/2010/main" val="1944408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34434-26D1-AB4C-80AD-FAD9DF84BBE6}"/>
              </a:ext>
            </a:extLst>
          </p:cNvPr>
          <p:cNvSpPr>
            <a:spLocks noGrp="1"/>
          </p:cNvSpPr>
          <p:nvPr>
            <p:ph type="title"/>
          </p:nvPr>
        </p:nvSpPr>
        <p:spPr>
          <a:xfrm>
            <a:off x="222250" y="447177"/>
            <a:ext cx="8473109" cy="549274"/>
          </a:xfrm>
        </p:spPr>
        <p:txBody>
          <a:bodyPr>
            <a:normAutofit/>
          </a:bodyPr>
          <a:lstStyle/>
          <a:p>
            <a:r>
              <a:rPr lang="en-US" dirty="0"/>
              <a:t>Feedback and reporting incorrect information </a:t>
            </a:r>
          </a:p>
        </p:txBody>
      </p:sp>
      <p:sp>
        <p:nvSpPr>
          <p:cNvPr id="4" name="TextBox 3">
            <a:extLst>
              <a:ext uri="{FF2B5EF4-FFF2-40B4-BE49-F238E27FC236}">
                <a16:creationId xmlns:a16="http://schemas.microsoft.com/office/drawing/2014/main" id="{5DF28202-03DC-8D1B-3F4F-9E00C8EE829C}"/>
              </a:ext>
            </a:extLst>
          </p:cNvPr>
          <p:cNvSpPr txBox="1"/>
          <p:nvPr/>
        </p:nvSpPr>
        <p:spPr>
          <a:xfrm>
            <a:off x="342900" y="1473075"/>
            <a:ext cx="7010400" cy="1261884"/>
          </a:xfrm>
          <a:prstGeom prst="rect">
            <a:avLst/>
          </a:prstGeom>
          <a:noFill/>
        </p:spPr>
        <p:txBody>
          <a:bodyPr wrap="square" rtlCol="0">
            <a:spAutoFit/>
          </a:bodyPr>
          <a:lstStyle/>
          <a:p>
            <a:endParaRPr lang="en-AU" sz="2000"/>
          </a:p>
          <a:p>
            <a:endParaRPr lang="en-AU" sz="2000"/>
          </a:p>
          <a:p>
            <a:endParaRPr lang="en-AU"/>
          </a:p>
          <a:p>
            <a:endParaRPr lang="en-AU" dirty="0"/>
          </a:p>
        </p:txBody>
      </p:sp>
      <p:sp>
        <p:nvSpPr>
          <p:cNvPr id="3" name="TextBox 2">
            <a:extLst>
              <a:ext uri="{FF2B5EF4-FFF2-40B4-BE49-F238E27FC236}">
                <a16:creationId xmlns:a16="http://schemas.microsoft.com/office/drawing/2014/main" id="{C867552F-9DF6-ACE7-E907-CC60F6E18690}"/>
              </a:ext>
            </a:extLst>
          </p:cNvPr>
          <p:cNvSpPr txBox="1"/>
          <p:nvPr/>
        </p:nvSpPr>
        <p:spPr>
          <a:xfrm>
            <a:off x="327991" y="1296669"/>
            <a:ext cx="8473109" cy="3724096"/>
          </a:xfrm>
          <a:prstGeom prst="rect">
            <a:avLst/>
          </a:prstGeom>
          <a:noFill/>
        </p:spPr>
        <p:txBody>
          <a:bodyPr wrap="square" rtlCol="0">
            <a:spAutoFit/>
          </a:bodyPr>
          <a:lstStyle/>
          <a:p>
            <a:r>
              <a:rPr lang="en-AU" sz="2000" dirty="0"/>
              <a:t>We not only value your feedback, but also want to know if you have experienced any challenges with </a:t>
            </a:r>
            <a:r>
              <a:rPr lang="en-AU" sz="2000" dirty="0" err="1"/>
              <a:t>OnePortal</a:t>
            </a:r>
            <a:r>
              <a:rPr lang="en-AU" sz="2000" dirty="0"/>
              <a:t> or information is not correct. Please use the “Rate this App” button from the dashboard. </a:t>
            </a:r>
            <a:endParaRPr lang="en-AU" sz="200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endParaRPr>
          </a:p>
          <a:p>
            <a:endParaRPr lang="en-AU" sz="2000" dirty="0">
              <a:solidFill>
                <a:srgbClr val="000000"/>
              </a:solidFill>
              <a:latin typeface="Aptos" panose="020B0004020202020204" pitchFamily="34" charset="0"/>
              <a:cs typeface="Calibri" panose="020F0502020204030204" pitchFamily="34" charset="0"/>
            </a:endParaRPr>
          </a:p>
          <a:p>
            <a:endParaRPr lang="en-AU" sz="2000" dirty="0"/>
          </a:p>
          <a:p>
            <a:endParaRPr lang="en-AU" sz="2000" dirty="0"/>
          </a:p>
          <a:p>
            <a:endParaRPr lang="en-AU" sz="2000" dirty="0"/>
          </a:p>
          <a:p>
            <a:endParaRPr lang="en-AU" sz="2000" dirty="0"/>
          </a:p>
          <a:p>
            <a:endParaRPr lang="en-AU" sz="2000" dirty="0"/>
          </a:p>
          <a:p>
            <a:endParaRPr lang="en-AU" sz="2000" dirty="0"/>
          </a:p>
          <a:p>
            <a:endParaRPr lang="en-AU" dirty="0"/>
          </a:p>
          <a:p>
            <a:endParaRPr lang="en-AU" dirty="0"/>
          </a:p>
        </p:txBody>
      </p:sp>
      <p:pic>
        <p:nvPicPr>
          <p:cNvPr id="7" name="Picture 6">
            <a:extLst>
              <a:ext uri="{FF2B5EF4-FFF2-40B4-BE49-F238E27FC236}">
                <a16:creationId xmlns:a16="http://schemas.microsoft.com/office/drawing/2014/main" id="{2E6707F5-F243-7DC7-645E-F355F603FA0F}"/>
              </a:ext>
            </a:extLst>
          </p:cNvPr>
          <p:cNvPicPr>
            <a:picLocks noChangeAspect="1"/>
          </p:cNvPicPr>
          <p:nvPr/>
        </p:nvPicPr>
        <p:blipFill>
          <a:blip r:embed="rId2"/>
          <a:stretch>
            <a:fillRect/>
          </a:stretch>
        </p:blipFill>
        <p:spPr>
          <a:xfrm>
            <a:off x="2837370" y="2618301"/>
            <a:ext cx="3469259" cy="2766624"/>
          </a:xfrm>
          <a:prstGeom prst="rect">
            <a:avLst/>
          </a:prstGeom>
        </p:spPr>
      </p:pic>
    </p:spTree>
    <p:extLst>
      <p:ext uri="{BB962C8B-B14F-4D97-AF65-F5344CB8AC3E}">
        <p14:creationId xmlns:p14="http://schemas.microsoft.com/office/powerpoint/2010/main" val="2004763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34434-26D1-AB4C-80AD-FAD9DF84BBE6}"/>
              </a:ext>
            </a:extLst>
          </p:cNvPr>
          <p:cNvSpPr>
            <a:spLocks noGrp="1"/>
          </p:cNvSpPr>
          <p:nvPr>
            <p:ph type="title"/>
          </p:nvPr>
        </p:nvSpPr>
        <p:spPr>
          <a:xfrm>
            <a:off x="222250" y="497325"/>
            <a:ext cx="8015817" cy="549274"/>
          </a:xfrm>
        </p:spPr>
        <p:txBody>
          <a:bodyPr/>
          <a:lstStyle/>
          <a:p>
            <a:r>
              <a:rPr lang="en-US" dirty="0"/>
              <a:t>What is </a:t>
            </a:r>
            <a:r>
              <a:rPr lang="en-US" dirty="0" err="1"/>
              <a:t>OnePortal</a:t>
            </a:r>
            <a:r>
              <a:rPr lang="en-US" dirty="0"/>
              <a:t>?</a:t>
            </a:r>
          </a:p>
        </p:txBody>
      </p:sp>
      <p:sp>
        <p:nvSpPr>
          <p:cNvPr id="4" name="TextBox 3">
            <a:extLst>
              <a:ext uri="{FF2B5EF4-FFF2-40B4-BE49-F238E27FC236}">
                <a16:creationId xmlns:a16="http://schemas.microsoft.com/office/drawing/2014/main" id="{5DF28202-03DC-8D1B-3F4F-9E00C8EE829C}"/>
              </a:ext>
            </a:extLst>
          </p:cNvPr>
          <p:cNvSpPr txBox="1"/>
          <p:nvPr/>
        </p:nvSpPr>
        <p:spPr>
          <a:xfrm>
            <a:off x="342900" y="1264353"/>
            <a:ext cx="7677978" cy="4955203"/>
          </a:xfrm>
          <a:prstGeom prst="rect">
            <a:avLst/>
          </a:prstGeom>
          <a:noFill/>
        </p:spPr>
        <p:txBody>
          <a:bodyPr wrap="square" rtlCol="0">
            <a:spAutoFit/>
          </a:bodyPr>
          <a:lstStyle/>
          <a:p>
            <a:r>
              <a:rPr lang="en-AU" sz="2000" dirty="0" err="1"/>
              <a:t>OnePortal</a:t>
            </a:r>
            <a:r>
              <a:rPr lang="en-AU" sz="2000" dirty="0"/>
              <a:t> is a new parent portal which will enable you to access your child(ren)’s student information and systems, via a single dashboard.</a:t>
            </a:r>
          </a:p>
          <a:p>
            <a:endParaRPr lang="en-AU" sz="2000" dirty="0"/>
          </a:p>
          <a:p>
            <a:r>
              <a:rPr lang="en-AU" sz="2000" dirty="0"/>
              <a:t>Rather than juggling multiple logins, passwords and systems, </a:t>
            </a:r>
            <a:r>
              <a:rPr lang="en-AU" sz="2000" dirty="0" err="1"/>
              <a:t>OnePortal</a:t>
            </a:r>
            <a:r>
              <a:rPr lang="en-AU" sz="2000" dirty="0"/>
              <a:t> will merge a range of information from Sentral, Canvas and other platforms into a single place.</a:t>
            </a:r>
          </a:p>
          <a:p>
            <a:endParaRPr lang="en-AU" sz="2000" dirty="0"/>
          </a:p>
          <a:p>
            <a:r>
              <a:rPr lang="en-AU" sz="2000" dirty="0"/>
              <a:t>It does not replace Sentral or Canvas, but allows you to view your child(ren)’s information such as timetables, teachers, canvas submissions, feedback and school calendar from the same application.</a:t>
            </a:r>
          </a:p>
          <a:p>
            <a:endParaRPr lang="en-AU" sz="2000" dirty="0"/>
          </a:p>
          <a:p>
            <a:r>
              <a:rPr lang="en-AU" sz="2000" dirty="0"/>
              <a:t>There is a feedback button within </a:t>
            </a:r>
            <a:r>
              <a:rPr lang="en-AU" sz="2000" dirty="0" err="1"/>
              <a:t>OnePortal</a:t>
            </a:r>
            <a:r>
              <a:rPr lang="en-AU" sz="2000" dirty="0"/>
              <a:t> called “Rate this App” that you can share your experience and feedback with OSG.</a:t>
            </a:r>
          </a:p>
          <a:p>
            <a:endParaRPr lang="en-AU" sz="2000" dirty="0"/>
          </a:p>
          <a:p>
            <a:endParaRPr lang="en-AU" dirty="0"/>
          </a:p>
          <a:p>
            <a:endParaRPr lang="en-AU" dirty="0"/>
          </a:p>
        </p:txBody>
      </p:sp>
    </p:spTree>
    <p:extLst>
      <p:ext uri="{BB962C8B-B14F-4D97-AF65-F5344CB8AC3E}">
        <p14:creationId xmlns:p14="http://schemas.microsoft.com/office/powerpoint/2010/main" val="4065492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A5166-AEC8-626E-6A4B-A73506CD20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A394BC-3E65-D6F9-341A-DEE9DE21AD71}"/>
              </a:ext>
            </a:extLst>
          </p:cNvPr>
          <p:cNvSpPr>
            <a:spLocks noGrp="1"/>
          </p:cNvSpPr>
          <p:nvPr>
            <p:ph type="title"/>
          </p:nvPr>
        </p:nvSpPr>
        <p:spPr>
          <a:xfrm>
            <a:off x="152676" y="189211"/>
            <a:ext cx="8015817" cy="549274"/>
          </a:xfrm>
        </p:spPr>
        <p:txBody>
          <a:bodyPr/>
          <a:lstStyle/>
          <a:p>
            <a:r>
              <a:rPr lang="en-US" dirty="0"/>
              <a:t>What do I need to do?</a:t>
            </a:r>
          </a:p>
        </p:txBody>
      </p:sp>
      <p:sp>
        <p:nvSpPr>
          <p:cNvPr id="4" name="TextBox 3">
            <a:extLst>
              <a:ext uri="{FF2B5EF4-FFF2-40B4-BE49-F238E27FC236}">
                <a16:creationId xmlns:a16="http://schemas.microsoft.com/office/drawing/2014/main" id="{FBE002FE-9429-99FD-2504-C38A1CA35EFE}"/>
              </a:ext>
            </a:extLst>
          </p:cNvPr>
          <p:cNvSpPr txBox="1"/>
          <p:nvPr/>
        </p:nvSpPr>
        <p:spPr>
          <a:xfrm>
            <a:off x="226115" y="970074"/>
            <a:ext cx="8473109" cy="7109639"/>
          </a:xfrm>
          <a:prstGeom prst="rect">
            <a:avLst/>
          </a:prstGeom>
          <a:noFill/>
        </p:spPr>
        <p:txBody>
          <a:bodyPr wrap="square" rtlCol="0">
            <a:spAutoFit/>
          </a:bodyPr>
          <a:lstStyle/>
          <a:p>
            <a:r>
              <a:rPr lang="en-AU" sz="2000" dirty="0"/>
              <a:t>How do I get access? </a:t>
            </a:r>
          </a:p>
          <a:p>
            <a:pPr marL="800100" lvl="1" indent="-342900">
              <a:buFont typeface="Arial" panose="020B0604020202020204" pitchFamily="34" charset="0"/>
              <a:buChar char="•"/>
            </a:pPr>
            <a:r>
              <a:rPr lang="en-AU" sz="2000" dirty="0"/>
              <a:t>Initial access will be via an email coming shortly to your Sentral registered email address.</a:t>
            </a:r>
          </a:p>
          <a:p>
            <a:pPr marL="800100" lvl="1" indent="-342900">
              <a:buFont typeface="Arial" panose="020B0604020202020204" pitchFamily="34" charset="0"/>
              <a:buChar char="•"/>
            </a:pPr>
            <a:r>
              <a:rPr lang="en-AU" sz="2000" dirty="0"/>
              <a:t>It will contain a link to </a:t>
            </a:r>
            <a:r>
              <a:rPr lang="en-AU" sz="2000" dirty="0" err="1"/>
              <a:t>OnePortal</a:t>
            </a:r>
            <a:r>
              <a:rPr lang="en-AU" sz="2000" dirty="0"/>
              <a:t> where you will use your Sentral email address to access. You will also be requested to set a password for </a:t>
            </a:r>
            <a:r>
              <a:rPr lang="en-AU" sz="2000" dirty="0" err="1"/>
              <a:t>OnePortal</a:t>
            </a:r>
            <a:r>
              <a:rPr lang="en-AU" sz="2000" dirty="0"/>
              <a:t> as part of this process.</a:t>
            </a:r>
          </a:p>
          <a:p>
            <a:pPr marL="800100" lvl="1" indent="-342900">
              <a:buFont typeface="Arial" panose="020B0604020202020204" pitchFamily="34" charset="0"/>
              <a:buChar char="•"/>
            </a:pPr>
            <a:r>
              <a:rPr lang="en-AU" sz="2000" dirty="0"/>
              <a:t>If both Parents share the same email, only 1 account will be possible to create. In this instance, if you wish to have your own, you will need to contact your local campus to update Sentral with a unique email address.</a:t>
            </a:r>
          </a:p>
          <a:p>
            <a:endParaRPr lang="en-AU" sz="2000" dirty="0"/>
          </a:p>
          <a:p>
            <a:r>
              <a:rPr lang="en-AU" sz="2000" dirty="0"/>
              <a:t>Will this change how I access other applications?</a:t>
            </a:r>
          </a:p>
          <a:p>
            <a:pPr marL="800100" lvl="1" indent="-342900">
              <a:buFont typeface="Arial" panose="020B0604020202020204" pitchFamily="34" charset="0"/>
              <a:buChar char="•"/>
            </a:pPr>
            <a:r>
              <a:rPr lang="en-AU" sz="2000" dirty="0"/>
              <a:t>This does not replace any current password to Sentral, Canvas or other applications. We will be working to bring those system passwords together over time where possible. Allowing the same email and password across as many systems as possible.</a:t>
            </a:r>
          </a:p>
          <a:p>
            <a:endParaRPr lang="en-AU" sz="2000" dirty="0"/>
          </a:p>
          <a:p>
            <a:endParaRPr lang="en-AU" sz="2000" dirty="0"/>
          </a:p>
          <a:p>
            <a:endParaRPr lang="en-AU" sz="2000" dirty="0"/>
          </a:p>
          <a:p>
            <a:endParaRPr lang="en-AU" sz="2000" dirty="0"/>
          </a:p>
          <a:p>
            <a:endParaRPr lang="en-AU" sz="2000" dirty="0"/>
          </a:p>
          <a:p>
            <a:endParaRPr lang="en-AU" dirty="0"/>
          </a:p>
          <a:p>
            <a:endParaRPr lang="en-AU" dirty="0"/>
          </a:p>
        </p:txBody>
      </p:sp>
    </p:spTree>
    <p:extLst>
      <p:ext uri="{BB962C8B-B14F-4D97-AF65-F5344CB8AC3E}">
        <p14:creationId xmlns:p14="http://schemas.microsoft.com/office/powerpoint/2010/main" val="1855775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8AB1D-EB2E-7420-5530-3152C60693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813CB4-7333-6F78-9B1E-9DB3CF1858D1}"/>
              </a:ext>
            </a:extLst>
          </p:cNvPr>
          <p:cNvSpPr>
            <a:spLocks noGrp="1"/>
          </p:cNvSpPr>
          <p:nvPr>
            <p:ph type="title"/>
          </p:nvPr>
        </p:nvSpPr>
        <p:spPr>
          <a:xfrm>
            <a:off x="152676" y="189211"/>
            <a:ext cx="8015817" cy="549274"/>
          </a:xfrm>
        </p:spPr>
        <p:txBody>
          <a:bodyPr/>
          <a:lstStyle/>
          <a:p>
            <a:r>
              <a:rPr lang="en-US" dirty="0"/>
              <a:t>Initial access via email</a:t>
            </a:r>
          </a:p>
        </p:txBody>
      </p:sp>
      <p:sp>
        <p:nvSpPr>
          <p:cNvPr id="5" name="TextBox 4">
            <a:extLst>
              <a:ext uri="{FF2B5EF4-FFF2-40B4-BE49-F238E27FC236}">
                <a16:creationId xmlns:a16="http://schemas.microsoft.com/office/drawing/2014/main" id="{20691174-7A67-3F9B-40B3-9D9697A22785}"/>
              </a:ext>
            </a:extLst>
          </p:cNvPr>
          <p:cNvSpPr txBox="1"/>
          <p:nvPr/>
        </p:nvSpPr>
        <p:spPr>
          <a:xfrm>
            <a:off x="226115" y="790257"/>
            <a:ext cx="8473109" cy="7417415"/>
          </a:xfrm>
          <a:prstGeom prst="rect">
            <a:avLst/>
          </a:prstGeom>
          <a:noFill/>
        </p:spPr>
        <p:txBody>
          <a:bodyPr wrap="square" rtlCol="0">
            <a:spAutoFit/>
          </a:bodyPr>
          <a:lstStyle/>
          <a:p>
            <a:r>
              <a:rPr lang="en-AU" sz="2000" dirty="0"/>
              <a:t>To setup your </a:t>
            </a:r>
            <a:r>
              <a:rPr lang="en-AU" sz="2000" dirty="0" err="1"/>
              <a:t>OnePortal</a:t>
            </a:r>
            <a:r>
              <a:rPr lang="en-AU" sz="2000" dirty="0"/>
              <a:t> access, you will receive an email welcoming you to </a:t>
            </a:r>
            <a:r>
              <a:rPr lang="en-AU" sz="2000" dirty="0" err="1"/>
              <a:t>OnePortal</a:t>
            </a:r>
            <a:r>
              <a:rPr lang="en-AU" sz="2000" dirty="0"/>
              <a:t> that will also contain a link to setup a new email. </a:t>
            </a:r>
          </a:p>
          <a:p>
            <a:endParaRPr lang="en-AU" sz="2000" dirty="0"/>
          </a:p>
          <a:p>
            <a:r>
              <a:rPr lang="en-AU" sz="2000" dirty="0"/>
              <a:t>The setup process will then require the following:-</a:t>
            </a:r>
          </a:p>
          <a:p>
            <a:endParaRPr lang="en-AU" sz="2000" dirty="0"/>
          </a:p>
          <a:p>
            <a:pPr marL="457200" indent="-457200">
              <a:buFont typeface="+mj-lt"/>
              <a:buAutoNum type="arabicPeriod"/>
            </a:pPr>
            <a:r>
              <a:rPr lang="en-AU" sz="2000" dirty="0"/>
              <a:t>Enter your Sentral email address and select “Send verification code”.</a:t>
            </a:r>
          </a:p>
          <a:p>
            <a:br>
              <a:rPr lang="en-AU" sz="2000" dirty="0"/>
            </a:br>
            <a:br>
              <a:rPr lang="en-AU" sz="2000" dirty="0"/>
            </a:br>
            <a:br>
              <a:rPr lang="en-AU" sz="2000" dirty="0"/>
            </a:br>
            <a:br>
              <a:rPr lang="en-AU" sz="2000" dirty="0"/>
            </a:br>
            <a:br>
              <a:rPr lang="en-AU" sz="2000" dirty="0"/>
            </a:br>
            <a:br>
              <a:rPr lang="en-AU" sz="2000" dirty="0"/>
            </a:br>
            <a:br>
              <a:rPr lang="en-AU" sz="2000" dirty="0"/>
            </a:br>
            <a:endParaRPr lang="en-AU" sz="2000" dirty="0"/>
          </a:p>
          <a:p>
            <a:endParaRPr lang="en-AU" sz="2000" dirty="0"/>
          </a:p>
          <a:p>
            <a:endParaRPr lang="en-AU" sz="2000" dirty="0">
              <a:solidFill>
                <a:srgbClr val="000000"/>
              </a:solidFill>
              <a:latin typeface="Aptos" panose="020B0004020202020204" pitchFamily="34" charset="0"/>
              <a:cs typeface="Calibri" panose="020F0502020204030204" pitchFamily="34" charset="0"/>
            </a:endParaRPr>
          </a:p>
          <a:p>
            <a:endParaRPr lang="en-AU" sz="2000" dirty="0"/>
          </a:p>
          <a:p>
            <a:endParaRPr lang="en-AU" sz="2000" dirty="0"/>
          </a:p>
          <a:p>
            <a:endParaRPr lang="en-AU" sz="2000" dirty="0"/>
          </a:p>
          <a:p>
            <a:endParaRPr lang="en-AU" sz="2000" dirty="0"/>
          </a:p>
          <a:p>
            <a:endParaRPr lang="en-AU" sz="2000" dirty="0"/>
          </a:p>
          <a:p>
            <a:endParaRPr lang="en-AU" sz="2000" dirty="0"/>
          </a:p>
          <a:p>
            <a:endParaRPr lang="en-AU" dirty="0"/>
          </a:p>
          <a:p>
            <a:endParaRPr lang="en-AU" dirty="0"/>
          </a:p>
        </p:txBody>
      </p:sp>
      <p:pic>
        <p:nvPicPr>
          <p:cNvPr id="3" name="Picture 2">
            <a:extLst>
              <a:ext uri="{FF2B5EF4-FFF2-40B4-BE49-F238E27FC236}">
                <a16:creationId xmlns:a16="http://schemas.microsoft.com/office/drawing/2014/main" id="{46235441-F8E9-CB43-4C64-66CC67B944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040" y="3167742"/>
            <a:ext cx="3169919" cy="2688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6097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8AB1D-EB2E-7420-5530-3152C60693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813CB4-7333-6F78-9B1E-9DB3CF1858D1}"/>
              </a:ext>
            </a:extLst>
          </p:cNvPr>
          <p:cNvSpPr>
            <a:spLocks noGrp="1"/>
          </p:cNvSpPr>
          <p:nvPr>
            <p:ph type="title"/>
          </p:nvPr>
        </p:nvSpPr>
        <p:spPr>
          <a:xfrm>
            <a:off x="152676" y="189211"/>
            <a:ext cx="8015817" cy="549274"/>
          </a:xfrm>
        </p:spPr>
        <p:txBody>
          <a:bodyPr/>
          <a:lstStyle/>
          <a:p>
            <a:r>
              <a:rPr lang="en-US" dirty="0"/>
              <a:t>Initial access via email</a:t>
            </a:r>
          </a:p>
        </p:txBody>
      </p:sp>
      <p:sp>
        <p:nvSpPr>
          <p:cNvPr id="5" name="TextBox 4">
            <a:extLst>
              <a:ext uri="{FF2B5EF4-FFF2-40B4-BE49-F238E27FC236}">
                <a16:creationId xmlns:a16="http://schemas.microsoft.com/office/drawing/2014/main" id="{20691174-7A67-3F9B-40B3-9D9697A22785}"/>
              </a:ext>
            </a:extLst>
          </p:cNvPr>
          <p:cNvSpPr txBox="1"/>
          <p:nvPr/>
        </p:nvSpPr>
        <p:spPr>
          <a:xfrm>
            <a:off x="226115" y="790257"/>
            <a:ext cx="8473109" cy="4370427"/>
          </a:xfrm>
          <a:prstGeom prst="rect">
            <a:avLst/>
          </a:prstGeom>
          <a:noFill/>
        </p:spPr>
        <p:txBody>
          <a:bodyPr wrap="square" rtlCol="0">
            <a:spAutoFit/>
          </a:bodyPr>
          <a:lstStyle/>
          <a:p>
            <a:pPr marL="457200" indent="-457200">
              <a:buFont typeface="+mj-lt"/>
              <a:buAutoNum type="arabicPeriod" startAt="2"/>
            </a:pPr>
            <a:r>
              <a:rPr lang="en-AU" sz="2000" dirty="0"/>
              <a:t>A verification code will be sent to that email. Enter you email address and the code into the next screen</a:t>
            </a:r>
            <a:br>
              <a:rPr lang="en-AU" sz="2000" dirty="0"/>
            </a:br>
            <a:br>
              <a:rPr lang="en-AU" sz="2000" dirty="0"/>
            </a:br>
            <a:br>
              <a:rPr lang="en-AU" sz="2000" dirty="0"/>
            </a:br>
            <a:br>
              <a:rPr lang="en-AU" sz="2000" dirty="0"/>
            </a:br>
            <a:br>
              <a:rPr lang="en-AU" sz="2000" dirty="0"/>
            </a:br>
            <a:br>
              <a:rPr lang="en-AU" sz="2000" dirty="0"/>
            </a:br>
            <a:br>
              <a:rPr lang="en-AU" sz="2000" dirty="0"/>
            </a:br>
            <a:br>
              <a:rPr lang="en-AU" sz="2000" dirty="0"/>
            </a:br>
            <a:br>
              <a:rPr lang="en-AU" sz="2000" dirty="0"/>
            </a:br>
            <a:br>
              <a:rPr lang="en-AU" sz="2000" dirty="0"/>
            </a:br>
            <a:br>
              <a:rPr lang="en-AU" sz="2000" dirty="0"/>
            </a:br>
            <a:br>
              <a:rPr lang="en-AU" sz="2000" dirty="0"/>
            </a:br>
            <a:endParaRPr lang="en-AU" dirty="0"/>
          </a:p>
        </p:txBody>
      </p:sp>
      <p:pic>
        <p:nvPicPr>
          <p:cNvPr id="4" name="Picture 3">
            <a:extLst>
              <a:ext uri="{FF2B5EF4-FFF2-40B4-BE49-F238E27FC236}">
                <a16:creationId xmlns:a16="http://schemas.microsoft.com/office/drawing/2014/main" id="{653D7CA7-31C4-1481-18E2-D20D7112BDA0}"/>
              </a:ext>
            </a:extLst>
          </p:cNvPr>
          <p:cNvPicPr>
            <a:picLocks noChangeAspect="1"/>
          </p:cNvPicPr>
          <p:nvPr/>
        </p:nvPicPr>
        <p:blipFill>
          <a:blip r:embed="rId2"/>
          <a:stretch>
            <a:fillRect/>
          </a:stretch>
        </p:blipFill>
        <p:spPr>
          <a:xfrm>
            <a:off x="3074125" y="2147731"/>
            <a:ext cx="2995749" cy="3269171"/>
          </a:xfrm>
          <a:prstGeom prst="rect">
            <a:avLst/>
          </a:prstGeom>
        </p:spPr>
      </p:pic>
    </p:spTree>
    <p:extLst>
      <p:ext uri="{BB962C8B-B14F-4D97-AF65-F5344CB8AC3E}">
        <p14:creationId xmlns:p14="http://schemas.microsoft.com/office/powerpoint/2010/main" val="616255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8AB1D-EB2E-7420-5530-3152C60693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813CB4-7333-6F78-9B1E-9DB3CF1858D1}"/>
              </a:ext>
            </a:extLst>
          </p:cNvPr>
          <p:cNvSpPr>
            <a:spLocks noGrp="1"/>
          </p:cNvSpPr>
          <p:nvPr>
            <p:ph type="title"/>
          </p:nvPr>
        </p:nvSpPr>
        <p:spPr>
          <a:xfrm>
            <a:off x="152676" y="189211"/>
            <a:ext cx="8015817" cy="549274"/>
          </a:xfrm>
        </p:spPr>
        <p:txBody>
          <a:bodyPr/>
          <a:lstStyle/>
          <a:p>
            <a:r>
              <a:rPr lang="en-US" dirty="0"/>
              <a:t>Initial access via email</a:t>
            </a:r>
          </a:p>
        </p:txBody>
      </p:sp>
      <p:sp>
        <p:nvSpPr>
          <p:cNvPr id="5" name="TextBox 4">
            <a:extLst>
              <a:ext uri="{FF2B5EF4-FFF2-40B4-BE49-F238E27FC236}">
                <a16:creationId xmlns:a16="http://schemas.microsoft.com/office/drawing/2014/main" id="{20691174-7A67-3F9B-40B3-9D9697A22785}"/>
              </a:ext>
            </a:extLst>
          </p:cNvPr>
          <p:cNvSpPr txBox="1"/>
          <p:nvPr/>
        </p:nvSpPr>
        <p:spPr>
          <a:xfrm>
            <a:off x="226115" y="790257"/>
            <a:ext cx="8473109" cy="3785652"/>
          </a:xfrm>
          <a:prstGeom prst="rect">
            <a:avLst/>
          </a:prstGeom>
          <a:noFill/>
        </p:spPr>
        <p:txBody>
          <a:bodyPr wrap="square" rtlCol="0">
            <a:spAutoFit/>
          </a:bodyPr>
          <a:lstStyle/>
          <a:p>
            <a:pPr marL="457200" indent="-457200">
              <a:buFont typeface="+mj-lt"/>
              <a:buAutoNum type="arabicPeriod" startAt="3"/>
            </a:pPr>
            <a:r>
              <a:rPr lang="en-AU" sz="2000" dirty="0"/>
              <a:t>Select “Continue”, after which you will be prompted to create a new password.</a:t>
            </a:r>
            <a:br>
              <a:rPr lang="en-AU" sz="2000" dirty="0"/>
            </a:br>
            <a:br>
              <a:rPr lang="en-AU" sz="2000" dirty="0"/>
            </a:br>
            <a:br>
              <a:rPr lang="en-AU" sz="2000" dirty="0"/>
            </a:br>
            <a:br>
              <a:rPr lang="en-AU" sz="2000" dirty="0"/>
            </a:br>
            <a:br>
              <a:rPr lang="en-AU" sz="2000" dirty="0"/>
            </a:br>
            <a:br>
              <a:rPr lang="en-AU" sz="2000" dirty="0"/>
            </a:br>
            <a:br>
              <a:rPr lang="en-AU" sz="2000" dirty="0"/>
            </a:br>
            <a:br>
              <a:rPr lang="en-AU" sz="2000" dirty="0"/>
            </a:br>
            <a:br>
              <a:rPr lang="en-AU" sz="2000" dirty="0"/>
            </a:br>
            <a:endParaRPr lang="en-AU" sz="2000" dirty="0"/>
          </a:p>
          <a:p>
            <a:pPr marL="457200" indent="-457200">
              <a:buFont typeface="+mj-lt"/>
              <a:buAutoNum type="arabicPeriod" startAt="3"/>
            </a:pPr>
            <a:r>
              <a:rPr lang="en-AU" sz="2000" dirty="0"/>
              <a:t>Your password set will then be confirmed.</a:t>
            </a:r>
            <a:endParaRPr lang="en-AU" dirty="0"/>
          </a:p>
        </p:txBody>
      </p:sp>
      <p:pic>
        <p:nvPicPr>
          <p:cNvPr id="2050" name="Picture 2">
            <a:extLst>
              <a:ext uri="{FF2B5EF4-FFF2-40B4-BE49-F238E27FC236}">
                <a16:creationId xmlns:a16="http://schemas.microsoft.com/office/drawing/2014/main" id="{53E4B195-1763-EF7A-8B1D-BD75660DA9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0366" y="1319277"/>
            <a:ext cx="3283267" cy="250153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107A54FC-3F95-52B4-57C8-C4986F9594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8672" y="4627681"/>
            <a:ext cx="3166654" cy="1822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885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8AB1D-EB2E-7420-5530-3152C60693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813CB4-7333-6F78-9B1E-9DB3CF1858D1}"/>
              </a:ext>
            </a:extLst>
          </p:cNvPr>
          <p:cNvSpPr>
            <a:spLocks noGrp="1"/>
          </p:cNvSpPr>
          <p:nvPr>
            <p:ph type="title"/>
          </p:nvPr>
        </p:nvSpPr>
        <p:spPr>
          <a:xfrm>
            <a:off x="152676" y="189211"/>
            <a:ext cx="8473109" cy="549274"/>
          </a:xfrm>
        </p:spPr>
        <p:txBody>
          <a:bodyPr>
            <a:normAutofit/>
          </a:bodyPr>
          <a:lstStyle/>
          <a:p>
            <a:r>
              <a:rPr lang="en-US" dirty="0"/>
              <a:t>How do I access – web browser and mobile app</a:t>
            </a:r>
          </a:p>
        </p:txBody>
      </p:sp>
      <p:sp>
        <p:nvSpPr>
          <p:cNvPr id="5" name="TextBox 4">
            <a:extLst>
              <a:ext uri="{FF2B5EF4-FFF2-40B4-BE49-F238E27FC236}">
                <a16:creationId xmlns:a16="http://schemas.microsoft.com/office/drawing/2014/main" id="{20691174-7A67-3F9B-40B3-9D9697A22785}"/>
              </a:ext>
            </a:extLst>
          </p:cNvPr>
          <p:cNvSpPr txBox="1"/>
          <p:nvPr/>
        </p:nvSpPr>
        <p:spPr>
          <a:xfrm>
            <a:off x="226115" y="790257"/>
            <a:ext cx="8473109" cy="5139869"/>
          </a:xfrm>
          <a:prstGeom prst="rect">
            <a:avLst/>
          </a:prstGeom>
          <a:noFill/>
        </p:spPr>
        <p:txBody>
          <a:bodyPr wrap="square" rtlCol="0">
            <a:spAutoFit/>
          </a:bodyPr>
          <a:lstStyle/>
          <a:p>
            <a:r>
              <a:rPr lang="en-AU" sz="2000" dirty="0"/>
              <a:t>The application can be access from a computer via the Web browser at the following address  </a:t>
            </a:r>
            <a:r>
              <a:rPr lang="en-AU" sz="2000" dirty="0">
                <a:hlinkClick r:id="rId2"/>
              </a:rPr>
              <a:t>Https://oneportalau.oneschoolglobal.com</a:t>
            </a:r>
            <a:r>
              <a:rPr lang="en-AU" sz="2000" dirty="0"/>
              <a:t>. This will be emailed to you.</a:t>
            </a:r>
          </a:p>
          <a:p>
            <a:endParaRPr lang="en-AU" sz="2000" dirty="0"/>
          </a:p>
          <a:p>
            <a:pPr marL="285750" indent="-285750">
              <a:buFont typeface="Arial" panose="020B0604020202020204" pitchFamily="34" charset="0"/>
              <a:buChar char="•"/>
            </a:pPr>
            <a:r>
              <a:rPr lang="en-AU" sz="1800" dirty="0">
                <a:solidFill>
                  <a:srgbClr val="000000"/>
                </a:solidFill>
                <a:effectLst/>
                <a:latin typeface="Aptos" panose="020B0004020202020204" pitchFamily="34" charset="0"/>
                <a:ea typeface="Times New Roman" panose="02020603050405020304" pitchFamily="18" charset="0"/>
              </a:rPr>
              <a:t>You will be presented with the </a:t>
            </a:r>
            <a:r>
              <a:rPr lang="en-AU" sz="1800" dirty="0" err="1">
                <a:solidFill>
                  <a:srgbClr val="000000"/>
                </a:solidFill>
                <a:effectLst/>
                <a:latin typeface="Aptos" panose="020B0004020202020204" pitchFamily="34" charset="0"/>
                <a:ea typeface="Times New Roman" panose="02020603050405020304" pitchFamily="18" charset="0"/>
              </a:rPr>
              <a:t>OnePortal</a:t>
            </a:r>
            <a:r>
              <a:rPr lang="en-AU" sz="1800" dirty="0">
                <a:solidFill>
                  <a:srgbClr val="000000"/>
                </a:solidFill>
                <a:effectLst/>
                <a:latin typeface="Aptos" panose="020B0004020202020204" pitchFamily="34" charset="0"/>
                <a:ea typeface="Times New Roman" panose="02020603050405020304" pitchFamily="18" charset="0"/>
              </a:rPr>
              <a:t> sign on page.</a:t>
            </a:r>
            <a:endParaRPr lang="en-AU" sz="18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AU" sz="1800" dirty="0">
                <a:solidFill>
                  <a:srgbClr val="000000"/>
                </a:solidFill>
                <a:effectLst/>
                <a:latin typeface="Aptos" panose="020B0004020202020204" pitchFamily="34" charset="0"/>
                <a:ea typeface="Times New Roman" panose="02020603050405020304" pitchFamily="18" charset="0"/>
              </a:rPr>
              <a:t>Sign in with your </a:t>
            </a:r>
            <a:r>
              <a:rPr lang="en-AU" sz="1800" b="1" dirty="0">
                <a:solidFill>
                  <a:srgbClr val="000000"/>
                </a:solidFill>
                <a:effectLst/>
                <a:latin typeface="Aptos" panose="020B0004020202020204" pitchFamily="34" charset="0"/>
                <a:ea typeface="Times New Roman" panose="02020603050405020304" pitchFamily="18" charset="0"/>
              </a:rPr>
              <a:t>Sentral Email </a:t>
            </a:r>
            <a:r>
              <a:rPr lang="en-AU" sz="1800" dirty="0">
                <a:solidFill>
                  <a:srgbClr val="000000"/>
                </a:solidFill>
                <a:effectLst/>
                <a:latin typeface="Aptos" panose="020B0004020202020204" pitchFamily="34" charset="0"/>
                <a:ea typeface="Times New Roman" panose="02020603050405020304" pitchFamily="18" charset="0"/>
              </a:rPr>
              <a:t>and your set password for </a:t>
            </a:r>
            <a:r>
              <a:rPr lang="en-AU" sz="1800" dirty="0" err="1">
                <a:solidFill>
                  <a:srgbClr val="000000"/>
                </a:solidFill>
                <a:effectLst/>
                <a:latin typeface="Aptos" panose="020B0004020202020204" pitchFamily="34" charset="0"/>
                <a:ea typeface="Times New Roman" panose="02020603050405020304" pitchFamily="18" charset="0"/>
              </a:rPr>
              <a:t>OnePortal</a:t>
            </a:r>
            <a:r>
              <a:rPr lang="en-AU" sz="1800" dirty="0">
                <a:solidFill>
                  <a:srgbClr val="000000"/>
                </a:solidFill>
                <a:effectLst/>
                <a:latin typeface="Aptos" panose="020B0004020202020204" pitchFamily="34" charset="0"/>
                <a:ea typeface="Times New Roman" panose="02020603050405020304" pitchFamily="18" charset="0"/>
              </a:rPr>
              <a:t>.</a:t>
            </a:r>
            <a:endParaRPr lang="en-AU" sz="18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AU" sz="180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rPr>
              <a:t>Note: If you have a OneSchool Global volunteer account, you do not use that for this system.</a:t>
            </a:r>
            <a:endParaRPr lang="en-AU" sz="2000" dirty="0">
              <a:solidFill>
                <a:srgbClr val="000000"/>
              </a:solidFill>
              <a:effectLst/>
              <a:latin typeface="Aptos" panose="020B0004020202020204" pitchFamily="34" charset="0"/>
              <a:ea typeface="Times New Roman" panose="02020603050405020304" pitchFamily="18" charset="0"/>
              <a:cs typeface="Calibri" panose="020F0502020204030204" pitchFamily="34" charset="0"/>
            </a:endParaRPr>
          </a:p>
          <a:p>
            <a:endParaRPr lang="en-AU" sz="2000" dirty="0">
              <a:solidFill>
                <a:srgbClr val="000000"/>
              </a:solidFill>
              <a:latin typeface="Aptos" panose="020B0004020202020204" pitchFamily="34" charset="0"/>
              <a:cs typeface="Calibri" panose="020F0502020204030204" pitchFamily="34" charset="0"/>
            </a:endParaRPr>
          </a:p>
          <a:p>
            <a:endParaRPr lang="en-AU" sz="2000" dirty="0"/>
          </a:p>
          <a:p>
            <a:endParaRPr lang="en-AU" sz="2000" dirty="0"/>
          </a:p>
          <a:p>
            <a:endParaRPr lang="en-AU" sz="2000" dirty="0"/>
          </a:p>
          <a:p>
            <a:endParaRPr lang="en-AU" sz="2000" dirty="0"/>
          </a:p>
          <a:p>
            <a:endParaRPr lang="en-AU" sz="2000" dirty="0"/>
          </a:p>
          <a:p>
            <a:endParaRPr lang="en-AU" sz="2000" dirty="0"/>
          </a:p>
          <a:p>
            <a:endParaRPr lang="en-AU" dirty="0"/>
          </a:p>
          <a:p>
            <a:endParaRPr lang="en-AU" dirty="0"/>
          </a:p>
        </p:txBody>
      </p:sp>
      <p:pic>
        <p:nvPicPr>
          <p:cNvPr id="1026" name="image_0">
            <a:extLst>
              <a:ext uri="{FF2B5EF4-FFF2-40B4-BE49-F238E27FC236}">
                <a16:creationId xmlns:a16="http://schemas.microsoft.com/office/drawing/2014/main" id="{02B3B977-6244-49AA-EA12-97BBFC34D0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5692" y="3256825"/>
            <a:ext cx="2933954" cy="3154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7348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F8BBCFC-DD85-0088-78FB-D6AFE76AF387}"/>
              </a:ext>
            </a:extLst>
          </p:cNvPr>
          <p:cNvSpPr txBox="1"/>
          <p:nvPr/>
        </p:nvSpPr>
        <p:spPr>
          <a:xfrm>
            <a:off x="3288834" y="845083"/>
            <a:ext cx="5452829" cy="4801314"/>
          </a:xfrm>
          <a:prstGeom prst="rect">
            <a:avLst/>
          </a:prstGeom>
          <a:noFill/>
        </p:spPr>
        <p:txBody>
          <a:bodyPr wrap="square">
            <a:spAutoFit/>
          </a:bodyPr>
          <a:lstStyle/>
          <a:p>
            <a:endParaRPr lang="en-AU" sz="1800" dirty="0"/>
          </a:p>
          <a:p>
            <a:r>
              <a:rPr lang="en-AU" sz="1800" dirty="0"/>
              <a:t>There is a mobile app to access </a:t>
            </a:r>
            <a:r>
              <a:rPr lang="en-AU" sz="1800" dirty="0" err="1"/>
              <a:t>OnePortal</a:t>
            </a:r>
            <a:r>
              <a:rPr lang="en-AU" sz="1800" dirty="0"/>
              <a:t> which is called “</a:t>
            </a:r>
            <a:r>
              <a:rPr lang="en-AU" sz="1800" dirty="0" err="1"/>
              <a:t>PortalHQ</a:t>
            </a:r>
            <a:r>
              <a:rPr lang="en-AU" sz="1800" dirty="0"/>
              <a:t>”. You can download this to your device from the device’s app store by searching for “</a:t>
            </a:r>
            <a:r>
              <a:rPr lang="en-AU" sz="1800" dirty="0" err="1"/>
              <a:t>PortalHQ</a:t>
            </a:r>
            <a:r>
              <a:rPr lang="en-AU" sz="1800" dirty="0"/>
              <a:t>”.</a:t>
            </a:r>
            <a:endParaRPr lang="en-AU" dirty="0"/>
          </a:p>
          <a:p>
            <a:endParaRPr lang="en-AU" sz="1800" dirty="0"/>
          </a:p>
          <a:p>
            <a:r>
              <a:rPr lang="en-AU" sz="1800" dirty="0"/>
              <a:t>It is possible it will require streamline approval by your streamline household\business administrator.</a:t>
            </a:r>
            <a:br>
              <a:rPr lang="en-AU" sz="1800" dirty="0"/>
            </a:br>
            <a:br>
              <a:rPr lang="en-AU" sz="1800" dirty="0"/>
            </a:br>
            <a:r>
              <a:rPr lang="en-AU" sz="1800" dirty="0"/>
              <a:t>Steps:</a:t>
            </a:r>
          </a:p>
          <a:p>
            <a:pPr marL="342900" indent="-342900">
              <a:buFont typeface="Arial" panose="020B0604020202020204" pitchFamily="34" charset="0"/>
              <a:buChar char="•"/>
            </a:pPr>
            <a:r>
              <a:rPr lang="en-AU" sz="1800" dirty="0"/>
              <a:t>Open the app once installed. You can access by either verifying your email or scanning a QR code.</a:t>
            </a:r>
          </a:p>
          <a:p>
            <a:pPr marL="342900" indent="-342900">
              <a:buFont typeface="Arial" panose="020B0604020202020204" pitchFamily="34" charset="0"/>
              <a:buChar char="•"/>
            </a:pPr>
            <a:endParaRPr lang="en-AU" dirty="0"/>
          </a:p>
          <a:p>
            <a:r>
              <a:rPr lang="en-AU" sz="1800" b="1" dirty="0"/>
              <a:t>Option 1 - </a:t>
            </a:r>
            <a:r>
              <a:rPr lang="en-AU" b="1" dirty="0"/>
              <a:t>Verify your Email</a:t>
            </a:r>
            <a:endParaRPr lang="en-AU" sz="1800" b="1" dirty="0"/>
          </a:p>
          <a:p>
            <a:pPr marL="342900" indent="-342900">
              <a:buFont typeface="Arial" panose="020B0604020202020204" pitchFamily="34" charset="0"/>
              <a:buChar char="•"/>
            </a:pPr>
            <a:r>
              <a:rPr lang="en-AU" dirty="0"/>
              <a:t>Enter your Sentral email. You will then be presented the login page where you can enter your Sentral email and password you set.</a:t>
            </a:r>
          </a:p>
          <a:p>
            <a:pPr marL="342900" indent="-342900">
              <a:buFont typeface="Arial" panose="020B0604020202020204" pitchFamily="34" charset="0"/>
              <a:buChar char="•"/>
            </a:pPr>
            <a:endParaRPr lang="en-AU" sz="1800" dirty="0"/>
          </a:p>
        </p:txBody>
      </p:sp>
      <p:pic>
        <p:nvPicPr>
          <p:cNvPr id="7" name="Picture 6">
            <a:extLst>
              <a:ext uri="{FF2B5EF4-FFF2-40B4-BE49-F238E27FC236}">
                <a16:creationId xmlns:a16="http://schemas.microsoft.com/office/drawing/2014/main" id="{A818E356-8BAB-BDF9-DED9-D8ACC97A1FAF}"/>
              </a:ext>
            </a:extLst>
          </p:cNvPr>
          <p:cNvPicPr>
            <a:picLocks noChangeAspect="1"/>
          </p:cNvPicPr>
          <p:nvPr/>
        </p:nvPicPr>
        <p:blipFill>
          <a:blip r:embed="rId2"/>
          <a:stretch>
            <a:fillRect/>
          </a:stretch>
        </p:blipFill>
        <p:spPr>
          <a:xfrm>
            <a:off x="510964" y="4171551"/>
            <a:ext cx="2542327" cy="2049958"/>
          </a:xfrm>
          <a:prstGeom prst="rect">
            <a:avLst/>
          </a:prstGeom>
        </p:spPr>
      </p:pic>
      <p:pic>
        <p:nvPicPr>
          <p:cNvPr id="9" name="Picture 8">
            <a:extLst>
              <a:ext uri="{FF2B5EF4-FFF2-40B4-BE49-F238E27FC236}">
                <a16:creationId xmlns:a16="http://schemas.microsoft.com/office/drawing/2014/main" id="{5AA0AC0F-8CC9-816E-E24A-6E65E7C19B61}"/>
              </a:ext>
            </a:extLst>
          </p:cNvPr>
          <p:cNvPicPr>
            <a:picLocks noChangeAspect="1"/>
          </p:cNvPicPr>
          <p:nvPr/>
        </p:nvPicPr>
        <p:blipFill>
          <a:blip r:embed="rId3"/>
          <a:stretch>
            <a:fillRect/>
          </a:stretch>
        </p:blipFill>
        <p:spPr>
          <a:xfrm>
            <a:off x="566633" y="737075"/>
            <a:ext cx="2430991" cy="3254022"/>
          </a:xfrm>
          <a:prstGeom prst="rect">
            <a:avLst/>
          </a:prstGeom>
        </p:spPr>
      </p:pic>
      <p:sp>
        <p:nvSpPr>
          <p:cNvPr id="10" name="Title 1">
            <a:extLst>
              <a:ext uri="{FF2B5EF4-FFF2-40B4-BE49-F238E27FC236}">
                <a16:creationId xmlns:a16="http://schemas.microsoft.com/office/drawing/2014/main" id="{CCBF4223-496A-6BB8-766A-FF12A486F0D4}"/>
              </a:ext>
            </a:extLst>
          </p:cNvPr>
          <p:cNvSpPr>
            <a:spLocks noGrp="1"/>
          </p:cNvSpPr>
          <p:nvPr>
            <p:ph type="title"/>
          </p:nvPr>
        </p:nvSpPr>
        <p:spPr>
          <a:xfrm>
            <a:off x="510964" y="204686"/>
            <a:ext cx="8015817" cy="549274"/>
          </a:xfrm>
        </p:spPr>
        <p:txBody>
          <a:bodyPr/>
          <a:lstStyle/>
          <a:p>
            <a:r>
              <a:rPr lang="en-US" dirty="0"/>
              <a:t>How do I access – </a:t>
            </a:r>
            <a:r>
              <a:rPr lang="en-US" dirty="0" err="1"/>
              <a:t>OnePortal</a:t>
            </a:r>
            <a:r>
              <a:rPr lang="en-US" dirty="0"/>
              <a:t> mobile app?</a:t>
            </a:r>
          </a:p>
        </p:txBody>
      </p:sp>
    </p:spTree>
    <p:extLst>
      <p:ext uri="{BB962C8B-B14F-4D97-AF65-F5344CB8AC3E}">
        <p14:creationId xmlns:p14="http://schemas.microsoft.com/office/powerpoint/2010/main" val="2412171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F8BBCFC-DD85-0088-78FB-D6AFE76AF387}"/>
              </a:ext>
            </a:extLst>
          </p:cNvPr>
          <p:cNvSpPr txBox="1"/>
          <p:nvPr/>
        </p:nvSpPr>
        <p:spPr>
          <a:xfrm>
            <a:off x="3288834" y="479323"/>
            <a:ext cx="5452829" cy="3139321"/>
          </a:xfrm>
          <a:prstGeom prst="rect">
            <a:avLst/>
          </a:prstGeom>
          <a:noFill/>
        </p:spPr>
        <p:txBody>
          <a:bodyPr wrap="square">
            <a:spAutoFit/>
          </a:bodyPr>
          <a:lstStyle/>
          <a:p>
            <a:endParaRPr lang="en-AU" sz="1800" dirty="0"/>
          </a:p>
          <a:p>
            <a:pPr marL="342900" indent="-342900">
              <a:buFont typeface="Arial" panose="020B0604020202020204" pitchFamily="34" charset="0"/>
              <a:buChar char="•"/>
            </a:pPr>
            <a:r>
              <a:rPr lang="en-AU" sz="1800" b="1" dirty="0"/>
              <a:t>QR Code Option </a:t>
            </a:r>
            <a:r>
              <a:rPr lang="en-AU" sz="1800" dirty="0"/>
              <a:t>– </a:t>
            </a:r>
          </a:p>
          <a:p>
            <a:pPr marL="800100" lvl="1" indent="-342900">
              <a:buFont typeface="Arial" panose="020B0604020202020204" pitchFamily="34" charset="0"/>
              <a:buChar char="•"/>
            </a:pPr>
            <a:r>
              <a:rPr lang="en-AU" dirty="0"/>
              <a:t>Open </a:t>
            </a:r>
            <a:r>
              <a:rPr lang="en-AU" b="1" dirty="0" err="1"/>
              <a:t>OnePortal</a:t>
            </a:r>
            <a:r>
              <a:rPr lang="en-AU" dirty="0"/>
              <a:t> in the Web browser</a:t>
            </a:r>
            <a:br>
              <a:rPr lang="en-AU" dirty="0"/>
            </a:br>
            <a:endParaRPr lang="en-AU" dirty="0"/>
          </a:p>
          <a:p>
            <a:pPr marL="800100" lvl="1" indent="-342900">
              <a:buFont typeface="Arial" panose="020B0604020202020204" pitchFamily="34" charset="0"/>
              <a:buChar char="•"/>
            </a:pPr>
            <a:r>
              <a:rPr lang="en-AU" dirty="0"/>
              <a:t>Go to your profile (top right corner)</a:t>
            </a:r>
            <a:br>
              <a:rPr lang="en-AU" dirty="0"/>
            </a:br>
            <a:endParaRPr lang="en-AU" dirty="0"/>
          </a:p>
          <a:p>
            <a:pPr marL="800100" lvl="1" indent="-342900">
              <a:buFont typeface="Arial" panose="020B0604020202020204" pitchFamily="34" charset="0"/>
              <a:buChar char="•"/>
            </a:pPr>
            <a:r>
              <a:rPr lang="en-AU" dirty="0"/>
              <a:t>Select </a:t>
            </a:r>
            <a:r>
              <a:rPr lang="en-AU" b="1" dirty="0"/>
              <a:t>“App </a:t>
            </a:r>
            <a:r>
              <a:rPr lang="en-AU" b="1" dirty="0" err="1"/>
              <a:t>qr</a:t>
            </a:r>
            <a:r>
              <a:rPr lang="en-AU" b="1" dirty="0"/>
              <a:t> code” </a:t>
            </a:r>
            <a:r>
              <a:rPr lang="en-AU" dirty="0"/>
              <a:t>and then scan the code with your PortalHQ application. Note that a QR code only lasts 3 minutes before you need to refresh and get a new one to scan.</a:t>
            </a:r>
          </a:p>
          <a:p>
            <a:pPr marL="342900" indent="-342900">
              <a:buFont typeface="Arial" panose="020B0604020202020204" pitchFamily="34" charset="0"/>
              <a:buChar char="•"/>
            </a:pPr>
            <a:endParaRPr lang="en-AU" sz="1800" dirty="0"/>
          </a:p>
        </p:txBody>
      </p:sp>
      <p:pic>
        <p:nvPicPr>
          <p:cNvPr id="7" name="Picture 6">
            <a:extLst>
              <a:ext uri="{FF2B5EF4-FFF2-40B4-BE49-F238E27FC236}">
                <a16:creationId xmlns:a16="http://schemas.microsoft.com/office/drawing/2014/main" id="{A818E356-8BAB-BDF9-DED9-D8ACC97A1FAF}"/>
              </a:ext>
            </a:extLst>
          </p:cNvPr>
          <p:cNvPicPr>
            <a:picLocks noChangeAspect="1"/>
          </p:cNvPicPr>
          <p:nvPr/>
        </p:nvPicPr>
        <p:blipFill>
          <a:blip r:embed="rId2"/>
          <a:stretch>
            <a:fillRect/>
          </a:stretch>
        </p:blipFill>
        <p:spPr>
          <a:xfrm>
            <a:off x="591093" y="3377474"/>
            <a:ext cx="3475810" cy="2802654"/>
          </a:xfrm>
          <a:prstGeom prst="rect">
            <a:avLst/>
          </a:prstGeom>
        </p:spPr>
      </p:pic>
      <p:sp>
        <p:nvSpPr>
          <p:cNvPr id="10" name="Title 1">
            <a:extLst>
              <a:ext uri="{FF2B5EF4-FFF2-40B4-BE49-F238E27FC236}">
                <a16:creationId xmlns:a16="http://schemas.microsoft.com/office/drawing/2014/main" id="{CCBF4223-496A-6BB8-766A-FF12A486F0D4}"/>
              </a:ext>
            </a:extLst>
          </p:cNvPr>
          <p:cNvSpPr>
            <a:spLocks noGrp="1"/>
          </p:cNvSpPr>
          <p:nvPr>
            <p:ph type="title"/>
          </p:nvPr>
        </p:nvSpPr>
        <p:spPr>
          <a:xfrm>
            <a:off x="510964" y="204686"/>
            <a:ext cx="8015817" cy="549274"/>
          </a:xfrm>
        </p:spPr>
        <p:txBody>
          <a:bodyPr/>
          <a:lstStyle/>
          <a:p>
            <a:r>
              <a:rPr lang="en-US" dirty="0"/>
              <a:t>How do I access – </a:t>
            </a:r>
            <a:r>
              <a:rPr lang="en-US" dirty="0" err="1"/>
              <a:t>OnePortal</a:t>
            </a:r>
            <a:r>
              <a:rPr lang="en-US" dirty="0"/>
              <a:t> mobile app?</a:t>
            </a:r>
          </a:p>
        </p:txBody>
      </p:sp>
    </p:spTree>
    <p:extLst>
      <p:ext uri="{BB962C8B-B14F-4D97-AF65-F5344CB8AC3E}">
        <p14:creationId xmlns:p14="http://schemas.microsoft.com/office/powerpoint/2010/main" val="238042845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04197D8E4F8A4B82D15A87F404BFDB" ma:contentTypeVersion="18" ma:contentTypeDescription="Create a new document." ma:contentTypeScope="" ma:versionID="998e5658a61980e5de75e6b29ad8bfcf">
  <xsd:schema xmlns:xsd="http://www.w3.org/2001/XMLSchema" xmlns:xs="http://www.w3.org/2001/XMLSchema" xmlns:p="http://schemas.microsoft.com/office/2006/metadata/properties" xmlns:ns2="a45d333f-edb8-434c-90a4-e8e6ac846a6e" xmlns:ns3="277e58bc-665e-4dad-9575-30db2005e9e8" targetNamespace="http://schemas.microsoft.com/office/2006/metadata/properties" ma:root="true" ma:fieldsID="0f4ae3b72b1119e1a0c0a8ca3014f900" ns2:_="" ns3:_="">
    <xsd:import namespace="a45d333f-edb8-434c-90a4-e8e6ac846a6e"/>
    <xsd:import namespace="277e58bc-665e-4dad-9575-30db2005e9e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5d333f-edb8-434c-90a4-e8e6ac846a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df4fccf-27a0-4581-9525-7cfc1f9828c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77e58bc-665e-4dad-9575-30db2005e9e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dce8922-4d5d-41ea-b71d-5c81260c0c19}" ma:internalName="TaxCatchAll" ma:showField="CatchAllData" ma:web="277e58bc-665e-4dad-9575-30db2005e9e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45d333f-edb8-434c-90a4-e8e6ac846a6e">
      <Terms xmlns="http://schemas.microsoft.com/office/infopath/2007/PartnerControls"/>
    </lcf76f155ced4ddcb4097134ff3c332f>
    <TaxCatchAll xmlns="277e58bc-665e-4dad-9575-30db2005e9e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F2B533-6452-409B-98A8-5609F696D110}"/>
</file>

<file path=customXml/itemProps2.xml><?xml version="1.0" encoding="utf-8"?>
<ds:datastoreItem xmlns:ds="http://schemas.openxmlformats.org/officeDocument/2006/customXml" ds:itemID="{F3707DF6-ABFA-4347-9A15-FF09EC87639E}">
  <ds:schemaRefs>
    <ds:schemaRef ds:uri="http://schemas.microsoft.com/office/2006/metadata/properties"/>
    <ds:schemaRef ds:uri="http://schemas.microsoft.com/office/infopath/2007/PartnerControls"/>
    <ds:schemaRef ds:uri="1bb149b3-987d-49c3-9991-20edbfc73dbc"/>
    <ds:schemaRef ds:uri="aa932e11-fb55-4adb-88ec-d393b888064a"/>
    <ds:schemaRef ds:uri="3f783e17-3f4e-4059-b2fd-bff55a9bc7f8"/>
    <ds:schemaRef ds:uri="d221690d-e030-4364-956b-1b4354b3f6a1"/>
  </ds:schemaRefs>
</ds:datastoreItem>
</file>

<file path=customXml/itemProps3.xml><?xml version="1.0" encoding="utf-8"?>
<ds:datastoreItem xmlns:ds="http://schemas.openxmlformats.org/officeDocument/2006/customXml" ds:itemID="{598FDE32-0FAC-4874-A906-B72CE904B22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793</TotalTime>
  <Words>753</Words>
  <Application>Microsoft Office PowerPoint</Application>
  <PresentationFormat>On-screen Show (4:3)</PresentationFormat>
  <Paragraphs>95</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Arial</vt:lpstr>
      <vt:lpstr>Calibri</vt:lpstr>
      <vt:lpstr>Muli</vt:lpstr>
      <vt:lpstr>Muli ExtraBold</vt:lpstr>
      <vt:lpstr>Muli Light</vt:lpstr>
      <vt:lpstr>Office Theme</vt:lpstr>
      <vt:lpstr>PowerPoint Presentation</vt:lpstr>
      <vt:lpstr>What is OnePortal?</vt:lpstr>
      <vt:lpstr>What do I need to do?</vt:lpstr>
      <vt:lpstr>Initial access via email</vt:lpstr>
      <vt:lpstr>Initial access via email</vt:lpstr>
      <vt:lpstr>Initial access via email</vt:lpstr>
      <vt:lpstr>How do I access – web browser and mobile app</vt:lpstr>
      <vt:lpstr>How do I access – OnePortal mobile app?</vt:lpstr>
      <vt:lpstr>How do I access – OnePortal mobile app?</vt:lpstr>
      <vt:lpstr>Dashboard – Canvas feeds, Student info</vt:lpstr>
      <vt:lpstr>Timetable – Simple to switch between students  </vt:lpstr>
      <vt:lpstr>Calendar feed from Sental</vt:lpstr>
      <vt:lpstr>Resource links\Files</vt:lpstr>
      <vt:lpstr>Feedback and reporting incorrect information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Charmaine Manalac</dc:creator>
  <cp:lastModifiedBy>Brooke Ryan</cp:lastModifiedBy>
  <cp:revision>15</cp:revision>
  <dcterms:created xsi:type="dcterms:W3CDTF">2019-03-01T06:42:48Z</dcterms:created>
  <dcterms:modified xsi:type="dcterms:W3CDTF">2025-03-11T23:49:44Z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0x0101004A04197D8E4F8A4B82D15A87F404BFDB</vt:lpwstr>
  </property>
  <property fmtid="{D5CDD505-2E9C-101B-9397-08002B2CF9AE}" pid="3" name="MediaServiceImageTags">
    <vt:lpwstr/>
  </property>
</Properties>
</file>